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33" r:id="rId1"/>
  </p:sldMasterIdLst>
  <p:notesMasterIdLst>
    <p:notesMasterId r:id="rId17"/>
  </p:notesMasterIdLst>
  <p:handoutMasterIdLst>
    <p:handoutMasterId r:id="rId18"/>
  </p:handoutMasterIdLst>
  <p:sldIdLst>
    <p:sldId id="256" r:id="rId2"/>
    <p:sldId id="262" r:id="rId3"/>
    <p:sldId id="261" r:id="rId4"/>
    <p:sldId id="263" r:id="rId5"/>
    <p:sldId id="264" r:id="rId6"/>
    <p:sldId id="3064" r:id="rId7"/>
    <p:sldId id="2998" r:id="rId8"/>
    <p:sldId id="3002" r:id="rId9"/>
    <p:sldId id="3003" r:id="rId10"/>
    <p:sldId id="3051" r:id="rId11"/>
    <p:sldId id="3071" r:id="rId12"/>
    <p:sldId id="3072" r:id="rId13"/>
    <p:sldId id="266" r:id="rId14"/>
    <p:sldId id="3069" r:id="rId15"/>
    <p:sldId id="3073" r:id="rId16"/>
  </p:sldIdLst>
  <p:sldSz cx="13442950" cy="7561263"/>
  <p:notesSz cx="6731000" cy="98552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Segoe UI" panose="020B0502040204020203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648" userDrawn="1">
          <p15:clr>
            <a:srgbClr val="A4A3A4"/>
          </p15:clr>
        </p15:guide>
        <p15:guide id="2" orient="horz" pos="111" userDrawn="1">
          <p15:clr>
            <a:srgbClr val="A4A3A4"/>
          </p15:clr>
        </p15:guide>
        <p15:guide id="3" orient="horz" pos="704" userDrawn="1">
          <p15:clr>
            <a:srgbClr val="A4A3A4"/>
          </p15:clr>
        </p15:guide>
        <p15:guide id="4" orient="horz" pos="931" userDrawn="1">
          <p15:clr>
            <a:srgbClr val="A4A3A4"/>
          </p15:clr>
        </p15:guide>
        <p15:guide id="5" orient="horz" pos="4421" userDrawn="1">
          <p15:clr>
            <a:srgbClr val="A4A3A4"/>
          </p15:clr>
        </p15:guide>
        <p15:guide id="6" pos="8308" userDrawn="1">
          <p15:clr>
            <a:srgbClr val="A4A3A4"/>
          </p15:clr>
        </p15:guide>
        <p15:guide id="7" pos="155" userDrawn="1">
          <p15:clr>
            <a:srgbClr val="A4A3A4"/>
          </p15:clr>
        </p15:guide>
        <p15:guide id="8" pos="525" userDrawn="1">
          <p15:clr>
            <a:srgbClr val="A4A3A4"/>
          </p15:clr>
        </p15:guide>
        <p15:guide id="9" pos="4063" userDrawn="1">
          <p15:clr>
            <a:srgbClr val="A4A3A4"/>
          </p15:clr>
        </p15:guide>
        <p15:guide id="10" pos="4404" userDrawn="1">
          <p15:clr>
            <a:srgbClr val="A4A3A4"/>
          </p15:clr>
        </p15:guide>
        <p15:guide id="11" pos="7940" userDrawn="1">
          <p15:clr>
            <a:srgbClr val="A4A3A4"/>
          </p15:clr>
        </p15:guide>
        <p15:guide id="12" orient="horz" pos="4650" userDrawn="1">
          <p15:clr>
            <a:srgbClr val="A4A3A4"/>
          </p15:clr>
        </p15:guide>
        <p15:guide id="13" orient="horz" pos="114" userDrawn="1">
          <p15:clr>
            <a:srgbClr val="A4A3A4"/>
          </p15:clr>
        </p15:guide>
        <p15:guide id="14" orient="horz" pos="702" userDrawn="1">
          <p15:clr>
            <a:srgbClr val="A4A3A4"/>
          </p15:clr>
        </p15:guide>
        <p15:guide id="15" orient="horz" pos="929" userDrawn="1">
          <p15:clr>
            <a:srgbClr val="A4A3A4"/>
          </p15:clr>
        </p15:guide>
        <p15:guide id="16" orient="horz" pos="4423" userDrawn="1">
          <p15:clr>
            <a:srgbClr val="A4A3A4"/>
          </p15:clr>
        </p15:guide>
        <p15:guide id="17" pos="8312" userDrawn="1">
          <p15:clr>
            <a:srgbClr val="A4A3A4"/>
          </p15:clr>
        </p15:guide>
        <p15:guide id="18" pos="156" userDrawn="1">
          <p15:clr>
            <a:srgbClr val="A4A3A4"/>
          </p15:clr>
        </p15:guide>
        <p15:guide id="19" pos="528" userDrawn="1">
          <p15:clr>
            <a:srgbClr val="A4A3A4"/>
          </p15:clr>
        </p15:guide>
        <p15:guide id="20" pos="4064" userDrawn="1">
          <p15:clr>
            <a:srgbClr val="A4A3A4"/>
          </p15:clr>
        </p15:guide>
        <p15:guide id="21" pos="440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BF07"/>
    <a:srgbClr val="242223"/>
    <a:srgbClr val="F8BE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6976" autoAdjust="0"/>
  </p:normalViewPr>
  <p:slideViewPr>
    <p:cSldViewPr snapToGrid="0">
      <p:cViewPr varScale="1">
        <p:scale>
          <a:sx n="60" d="100"/>
          <a:sy n="60" d="100"/>
        </p:scale>
        <p:origin x="676" y="60"/>
      </p:cViewPr>
      <p:guideLst>
        <p:guide orient="horz" pos="4648"/>
        <p:guide orient="horz" pos="111"/>
        <p:guide orient="horz" pos="704"/>
        <p:guide orient="horz" pos="931"/>
        <p:guide orient="horz" pos="4421"/>
        <p:guide pos="8308"/>
        <p:guide pos="155"/>
        <p:guide pos="525"/>
        <p:guide pos="4063"/>
        <p:guide pos="4404"/>
        <p:guide pos="7940"/>
        <p:guide orient="horz" pos="4650"/>
        <p:guide orient="horz" pos="114"/>
        <p:guide orient="horz" pos="702"/>
        <p:guide orient="horz" pos="929"/>
        <p:guide orient="horz" pos="4423"/>
        <p:guide pos="8312"/>
        <p:guide pos="156"/>
        <p:guide pos="528"/>
        <p:guide pos="4064"/>
        <p:guide pos="440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1" d="100"/>
          <a:sy n="91" d="100"/>
        </p:scale>
        <p:origin x="37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867898-CD6A-4126-88A3-1C71D3CB4F37}" type="doc">
      <dgm:prSet loTypeId="urn:microsoft.com/office/officeart/2005/8/layout/radial3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GB"/>
        </a:p>
      </dgm:t>
    </dgm:pt>
    <dgm:pt modelId="{3A3659AB-FDF9-4749-B923-A73BECB6B23C}">
      <dgm:prSet phldrT="[Text]" custT="1"/>
      <dgm:spPr/>
      <dgm:t>
        <a:bodyPr/>
        <a:lstStyle/>
        <a:p>
          <a:endParaRPr lang="en-GB" sz="1400" b="1" u="none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988A41B-0FDD-4F9B-B481-134D9629427C}" type="sibTrans" cxnId="{73B3429E-A85A-443F-B06D-CFA602B0C5E1}">
      <dgm:prSet/>
      <dgm:spPr/>
      <dgm:t>
        <a:bodyPr/>
        <a:lstStyle/>
        <a:p>
          <a:endParaRPr lang="en-GB" sz="1000" b="1"/>
        </a:p>
      </dgm:t>
    </dgm:pt>
    <dgm:pt modelId="{81621C69-2750-4309-A09B-988E8457168C}" type="parTrans" cxnId="{73B3429E-A85A-443F-B06D-CFA602B0C5E1}">
      <dgm:prSet/>
      <dgm:spPr/>
      <dgm:t>
        <a:bodyPr/>
        <a:lstStyle/>
        <a:p>
          <a:endParaRPr lang="en-GB" sz="1000" b="1"/>
        </a:p>
      </dgm:t>
    </dgm:pt>
    <dgm:pt modelId="{2E4447CB-90B0-4300-AB46-6CE2B7E0479B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NHSE/I Midlands</a:t>
          </a:r>
        </a:p>
      </dgm:t>
    </dgm:pt>
    <dgm:pt modelId="{B25B081D-3782-440E-A38F-063239C5BF4D}" type="sibTrans" cxnId="{1E266AE4-E1BA-46E5-8844-D2CEE721C3CA}">
      <dgm:prSet/>
      <dgm:spPr/>
      <dgm:t>
        <a:bodyPr/>
        <a:lstStyle/>
        <a:p>
          <a:endParaRPr lang="en-GB" sz="1000" b="1"/>
        </a:p>
      </dgm:t>
    </dgm:pt>
    <dgm:pt modelId="{72CFBDB2-815B-4816-9584-2F5A4677745D}" type="parTrans" cxnId="{1E266AE4-E1BA-46E5-8844-D2CEE721C3CA}">
      <dgm:prSet/>
      <dgm:spPr/>
      <dgm:t>
        <a:bodyPr/>
        <a:lstStyle/>
        <a:p>
          <a:endParaRPr lang="en-GB" sz="1000" b="1"/>
        </a:p>
      </dgm:t>
    </dgm:pt>
    <dgm:pt modelId="{4DA203C1-FCC3-43E2-B710-011D4095E240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BSOL</a:t>
          </a:r>
        </a:p>
      </dgm:t>
    </dgm:pt>
    <dgm:pt modelId="{5E27AC95-83F4-45EA-AB9B-01300ACB777B}" type="sibTrans" cxnId="{F5E40DD7-9C1C-488C-8A5D-0E2469CEAA9F}">
      <dgm:prSet/>
      <dgm:spPr/>
      <dgm:t>
        <a:bodyPr/>
        <a:lstStyle/>
        <a:p>
          <a:endParaRPr lang="en-GB" sz="1000" b="1"/>
        </a:p>
      </dgm:t>
    </dgm:pt>
    <dgm:pt modelId="{70BE4219-DABF-4141-8C0D-733B91CA1946}" type="parTrans" cxnId="{F5E40DD7-9C1C-488C-8A5D-0E2469CEAA9F}">
      <dgm:prSet/>
      <dgm:spPr/>
      <dgm:t>
        <a:bodyPr/>
        <a:lstStyle/>
        <a:p>
          <a:endParaRPr lang="en-GB" sz="1000" b="1"/>
        </a:p>
      </dgm:t>
    </dgm:pt>
    <dgm:pt modelId="{38E0C23C-C505-4067-815D-CA88B84E6F70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C&amp;W</a:t>
          </a:r>
        </a:p>
      </dgm:t>
    </dgm:pt>
    <dgm:pt modelId="{E0E4C7B1-E6F0-424A-B756-A10D29BC2EEA}" type="sibTrans" cxnId="{71979C03-71A8-49D6-AEA7-BB7B90548E15}">
      <dgm:prSet/>
      <dgm:spPr/>
      <dgm:t>
        <a:bodyPr/>
        <a:lstStyle/>
        <a:p>
          <a:endParaRPr lang="en-GB" sz="1000" b="1"/>
        </a:p>
      </dgm:t>
    </dgm:pt>
    <dgm:pt modelId="{DDDEF975-8DE4-47F9-8AA7-749253898568}" type="parTrans" cxnId="{71979C03-71A8-49D6-AEA7-BB7B90548E15}">
      <dgm:prSet/>
      <dgm:spPr/>
      <dgm:t>
        <a:bodyPr/>
        <a:lstStyle/>
        <a:p>
          <a:endParaRPr lang="en-GB" sz="1000" b="1"/>
        </a:p>
      </dgm:t>
    </dgm:pt>
    <dgm:pt modelId="{10EA8B22-E77C-4230-9AF1-A09FF7A143D6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Derbyshire</a:t>
          </a:r>
        </a:p>
      </dgm:t>
    </dgm:pt>
    <dgm:pt modelId="{6B3E4C37-2C34-450B-966B-871731A4C8D2}" type="sibTrans" cxnId="{A24A07BB-A4FE-4F03-A515-CAAA14DB3A26}">
      <dgm:prSet/>
      <dgm:spPr/>
      <dgm:t>
        <a:bodyPr/>
        <a:lstStyle/>
        <a:p>
          <a:endParaRPr lang="en-GB" sz="1000" b="1"/>
        </a:p>
      </dgm:t>
    </dgm:pt>
    <dgm:pt modelId="{4672735E-4741-4B8D-8DE0-547C6B547B8D}" type="parTrans" cxnId="{A24A07BB-A4FE-4F03-A515-CAAA14DB3A26}">
      <dgm:prSet/>
      <dgm:spPr/>
      <dgm:t>
        <a:bodyPr/>
        <a:lstStyle/>
        <a:p>
          <a:endParaRPr lang="en-GB" sz="1000" b="1"/>
        </a:p>
      </dgm:t>
    </dgm:pt>
    <dgm:pt modelId="{1E63B19E-38F3-4972-A499-8B34452C8084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H&amp;W</a:t>
          </a:r>
        </a:p>
      </dgm:t>
    </dgm:pt>
    <dgm:pt modelId="{9C7547FC-ABC9-46C4-B7C7-81C07B41AF44}" type="sibTrans" cxnId="{63905718-6988-4EDA-944D-AC5A27E8E8CF}">
      <dgm:prSet/>
      <dgm:spPr/>
      <dgm:t>
        <a:bodyPr/>
        <a:lstStyle/>
        <a:p>
          <a:endParaRPr lang="en-GB" sz="1000" b="1"/>
        </a:p>
      </dgm:t>
    </dgm:pt>
    <dgm:pt modelId="{6B7E7BB0-E263-4E39-8D64-9D01E6CAC6F3}" type="parTrans" cxnId="{63905718-6988-4EDA-944D-AC5A27E8E8CF}">
      <dgm:prSet/>
      <dgm:spPr/>
      <dgm:t>
        <a:bodyPr/>
        <a:lstStyle/>
        <a:p>
          <a:endParaRPr lang="en-GB" sz="1000" b="1"/>
        </a:p>
      </dgm:t>
    </dgm:pt>
    <dgm:pt modelId="{41C67494-5247-4ED3-8D0B-54D9064AEAB6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LLR</a:t>
          </a:r>
        </a:p>
      </dgm:t>
    </dgm:pt>
    <dgm:pt modelId="{DC22BF9F-BF63-4802-A677-731953DB21BD}" type="sibTrans" cxnId="{385A2FBF-73A8-440C-A4DC-6FF02A7FA5B0}">
      <dgm:prSet/>
      <dgm:spPr/>
      <dgm:t>
        <a:bodyPr/>
        <a:lstStyle/>
        <a:p>
          <a:endParaRPr lang="en-GB" sz="1000" b="1"/>
        </a:p>
      </dgm:t>
    </dgm:pt>
    <dgm:pt modelId="{F487C41D-D581-40AE-8D25-4AD4AE2FC3C5}" type="parTrans" cxnId="{385A2FBF-73A8-440C-A4DC-6FF02A7FA5B0}">
      <dgm:prSet/>
      <dgm:spPr/>
      <dgm:t>
        <a:bodyPr/>
        <a:lstStyle/>
        <a:p>
          <a:endParaRPr lang="en-GB" sz="1000" b="1"/>
        </a:p>
      </dgm:t>
    </dgm:pt>
    <dgm:pt modelId="{B6654CC4-D185-4EB7-BE92-F35086848588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Lincs</a:t>
          </a:r>
        </a:p>
      </dgm:t>
    </dgm:pt>
    <dgm:pt modelId="{8A289B2C-825E-4787-B3BD-BEBA78EE2E81}" type="sibTrans" cxnId="{7B54A5B1-4463-45EC-982F-257965BBAC50}">
      <dgm:prSet/>
      <dgm:spPr/>
      <dgm:t>
        <a:bodyPr/>
        <a:lstStyle/>
        <a:p>
          <a:endParaRPr lang="en-GB" sz="1000" b="1"/>
        </a:p>
      </dgm:t>
    </dgm:pt>
    <dgm:pt modelId="{5C707B93-6006-472F-87EA-9DA448EF12C2}" type="parTrans" cxnId="{7B54A5B1-4463-45EC-982F-257965BBAC50}">
      <dgm:prSet/>
      <dgm:spPr/>
      <dgm:t>
        <a:bodyPr/>
        <a:lstStyle/>
        <a:p>
          <a:endParaRPr lang="en-GB" sz="1000" b="1"/>
        </a:p>
      </dgm:t>
    </dgm:pt>
    <dgm:pt modelId="{E64BF117-387E-4531-AE72-903E68061F4C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Northants</a:t>
          </a:r>
        </a:p>
      </dgm:t>
    </dgm:pt>
    <dgm:pt modelId="{AC60CD8E-BF84-4291-99B6-FB3F22E93CAD}" type="sibTrans" cxnId="{DFC6DB71-7937-4254-AF1C-96B707C2D8A0}">
      <dgm:prSet/>
      <dgm:spPr/>
      <dgm:t>
        <a:bodyPr/>
        <a:lstStyle/>
        <a:p>
          <a:endParaRPr lang="en-GB" sz="1000" b="1"/>
        </a:p>
      </dgm:t>
    </dgm:pt>
    <dgm:pt modelId="{DA7A04DF-4177-46E8-949E-30A5D66B75CA}" type="parTrans" cxnId="{DFC6DB71-7937-4254-AF1C-96B707C2D8A0}">
      <dgm:prSet/>
      <dgm:spPr/>
      <dgm:t>
        <a:bodyPr/>
        <a:lstStyle/>
        <a:p>
          <a:endParaRPr lang="en-GB" sz="1000" b="1"/>
        </a:p>
      </dgm:t>
    </dgm:pt>
    <dgm:pt modelId="{5F97C4AF-DCEA-40B4-BD1A-E55B25E53555}">
      <dgm:prSet phldrT="[Text]" custT="1"/>
      <dgm:spPr/>
      <dgm:t>
        <a:bodyPr/>
        <a:lstStyle/>
        <a:p>
          <a:r>
            <a:rPr lang="en-GB" sz="800" b="1" dirty="0">
              <a:latin typeface="Arial" panose="020B0604020202020204" pitchFamily="34" charset="0"/>
              <a:cs typeface="Arial" panose="020B0604020202020204" pitchFamily="34" charset="0"/>
            </a:rPr>
            <a:t>Notts</a:t>
          </a:r>
          <a:endParaRPr lang="en-GB" sz="800" b="1" u="none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9540149-02F5-4884-890A-3444BF31DB80}" type="sibTrans" cxnId="{FEA624E9-08CD-4E96-960A-0BD2B5B409FF}">
      <dgm:prSet/>
      <dgm:spPr/>
      <dgm:t>
        <a:bodyPr/>
        <a:lstStyle/>
        <a:p>
          <a:endParaRPr lang="en-GB" sz="1000" b="1"/>
        </a:p>
      </dgm:t>
    </dgm:pt>
    <dgm:pt modelId="{E967A02F-DC60-4D57-8E1E-21B7BBF2FCFF}" type="parTrans" cxnId="{FEA624E9-08CD-4E96-960A-0BD2B5B409FF}">
      <dgm:prSet/>
      <dgm:spPr/>
      <dgm:t>
        <a:bodyPr/>
        <a:lstStyle/>
        <a:p>
          <a:endParaRPr lang="en-GB" sz="1000" b="1"/>
        </a:p>
      </dgm:t>
    </dgm:pt>
    <dgm:pt modelId="{CEAA8077-5AE7-449C-97B9-57965A49DE51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STW</a:t>
          </a:r>
        </a:p>
      </dgm:t>
    </dgm:pt>
    <dgm:pt modelId="{820035BA-A530-4507-8D3F-4AAFDE4A12A8}" type="sibTrans" cxnId="{1893F581-244A-4FA2-913A-04C8EA0670EF}">
      <dgm:prSet/>
      <dgm:spPr/>
      <dgm:t>
        <a:bodyPr/>
        <a:lstStyle/>
        <a:p>
          <a:endParaRPr lang="en-GB" sz="1000" b="1"/>
        </a:p>
      </dgm:t>
    </dgm:pt>
    <dgm:pt modelId="{6940F344-B572-4F30-9F54-6CF86F572CCE}" type="parTrans" cxnId="{1893F581-244A-4FA2-913A-04C8EA0670EF}">
      <dgm:prSet/>
      <dgm:spPr/>
      <dgm:t>
        <a:bodyPr/>
        <a:lstStyle/>
        <a:p>
          <a:endParaRPr lang="en-GB" sz="1000" b="1"/>
        </a:p>
      </dgm:t>
    </dgm:pt>
    <dgm:pt modelId="{CDE3534C-09D0-4E05-ACAC-99F901A68161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SSOT</a:t>
          </a:r>
        </a:p>
      </dgm:t>
    </dgm:pt>
    <dgm:pt modelId="{407484F0-BFE5-43F0-B2DF-C8C7A072B699}" type="sibTrans" cxnId="{24FD9FBD-28DA-4B44-A458-B798BFE4629E}">
      <dgm:prSet/>
      <dgm:spPr/>
      <dgm:t>
        <a:bodyPr/>
        <a:lstStyle/>
        <a:p>
          <a:endParaRPr lang="en-GB" sz="1000" b="1"/>
        </a:p>
      </dgm:t>
    </dgm:pt>
    <dgm:pt modelId="{660D59FB-CD98-4164-B804-2B7FF417D24A}" type="parTrans" cxnId="{24FD9FBD-28DA-4B44-A458-B798BFE4629E}">
      <dgm:prSet/>
      <dgm:spPr/>
      <dgm:t>
        <a:bodyPr/>
        <a:lstStyle/>
        <a:p>
          <a:endParaRPr lang="en-GB" sz="1000" b="1"/>
        </a:p>
      </dgm:t>
    </dgm:pt>
    <dgm:pt modelId="{39DF0363-B40C-4530-9AED-26B68C891E8D}">
      <dgm:prSet phldrT="[Text]" custT="1"/>
      <dgm:spPr/>
      <dgm:t>
        <a:bodyPr/>
        <a:lstStyle/>
        <a:p>
          <a:r>
            <a:rPr lang="en-GB" sz="800" b="1" dirty="0">
              <a:latin typeface="Arial" panose="020B0604020202020204" pitchFamily="34" charset="0"/>
              <a:cs typeface="Arial" panose="020B0604020202020204" pitchFamily="34" charset="0"/>
            </a:rPr>
            <a:t>BCWB</a:t>
          </a:r>
          <a:endParaRPr lang="en-GB" sz="800" b="1" u="none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013D681-FC65-4323-9C5A-5F0452126259}" type="sibTrans" cxnId="{700CC156-4E35-412A-A843-12FEFBF2B297}">
      <dgm:prSet/>
      <dgm:spPr/>
      <dgm:t>
        <a:bodyPr/>
        <a:lstStyle/>
        <a:p>
          <a:endParaRPr lang="en-GB" sz="1000" b="1"/>
        </a:p>
      </dgm:t>
    </dgm:pt>
    <dgm:pt modelId="{9E69C615-EF3D-4EF8-BA21-EE2DDE05C484}" type="parTrans" cxnId="{700CC156-4E35-412A-A843-12FEFBF2B297}">
      <dgm:prSet/>
      <dgm:spPr/>
      <dgm:t>
        <a:bodyPr/>
        <a:lstStyle/>
        <a:p>
          <a:endParaRPr lang="en-GB" sz="1000" b="1"/>
        </a:p>
      </dgm:t>
    </dgm:pt>
    <dgm:pt modelId="{EC346942-729C-42FB-86B8-5387F969B5F4}">
      <dgm:prSet phldrT="[Text]" custScaleX="108689" custScaleY="105378"/>
      <dgm:spPr/>
      <dgm:t>
        <a:bodyPr/>
        <a:lstStyle/>
        <a:p>
          <a:endParaRPr lang="en-GB" sz="2400" b="1" dirty="0"/>
        </a:p>
      </dgm:t>
    </dgm:pt>
    <dgm:pt modelId="{3988A5AC-4544-4D34-BEE5-BA0E63B52F42}" type="sibTrans" cxnId="{F4D4D7DA-1A2F-46F5-A166-33074A3A283D}">
      <dgm:prSet/>
      <dgm:spPr/>
      <dgm:t>
        <a:bodyPr/>
        <a:lstStyle/>
        <a:p>
          <a:endParaRPr lang="en-GB" sz="2400" b="1"/>
        </a:p>
      </dgm:t>
    </dgm:pt>
    <dgm:pt modelId="{089E08FC-F2DD-41B0-AB13-0E7001708128}" type="parTrans" cxnId="{F4D4D7DA-1A2F-46F5-A166-33074A3A283D}">
      <dgm:prSet/>
      <dgm:spPr/>
      <dgm:t>
        <a:bodyPr/>
        <a:lstStyle/>
        <a:p>
          <a:endParaRPr lang="en-GB" sz="2400" b="1"/>
        </a:p>
      </dgm:t>
    </dgm:pt>
    <dgm:pt modelId="{DE88A638-2213-4D0A-836D-79CC5B6C7B8E}" type="pres">
      <dgm:prSet presAssocID="{43867898-CD6A-4126-88A3-1C71D3CB4F37}" presName="composite" presStyleCnt="0">
        <dgm:presLayoutVars>
          <dgm:chMax val="1"/>
          <dgm:dir/>
          <dgm:resizeHandles val="exact"/>
        </dgm:presLayoutVars>
      </dgm:prSet>
      <dgm:spPr/>
    </dgm:pt>
    <dgm:pt modelId="{31930839-4F16-4F90-A3C9-5EFE4082EB46}" type="pres">
      <dgm:prSet presAssocID="{43867898-CD6A-4126-88A3-1C71D3CB4F37}" presName="radial" presStyleCnt="0">
        <dgm:presLayoutVars>
          <dgm:animLvl val="ctr"/>
        </dgm:presLayoutVars>
      </dgm:prSet>
      <dgm:spPr/>
    </dgm:pt>
    <dgm:pt modelId="{541CE9C8-E83F-402E-9E47-B10E21FE351B}" type="pres">
      <dgm:prSet presAssocID="{3A3659AB-FDF9-4749-B923-A73BECB6B23C}" presName="centerShape" presStyleLbl="vennNode1" presStyleIdx="0" presStyleCnt="13" custScaleX="89263" custScaleY="91464"/>
      <dgm:spPr/>
    </dgm:pt>
    <dgm:pt modelId="{9879B21D-70CA-4BF3-A06D-2F08564D9094}" type="pres">
      <dgm:prSet presAssocID="{2E4447CB-90B0-4300-AB46-6CE2B7E0479B}" presName="node" presStyleLbl="vennNode1" presStyleIdx="1" presStyleCnt="13" custScaleX="134135" custScaleY="141981" custRadScaleRad="100000">
        <dgm:presLayoutVars>
          <dgm:bulletEnabled val="1"/>
        </dgm:presLayoutVars>
      </dgm:prSet>
      <dgm:spPr/>
    </dgm:pt>
    <dgm:pt modelId="{C7A5D990-3187-4646-95B7-6A029BF9FF0B}" type="pres">
      <dgm:prSet presAssocID="{4DA203C1-FCC3-43E2-B710-011D4095E240}" presName="node" presStyleLbl="vennNode1" presStyleIdx="2" presStyleCnt="13" custScaleX="134135" custScaleY="141981">
        <dgm:presLayoutVars>
          <dgm:bulletEnabled val="1"/>
        </dgm:presLayoutVars>
      </dgm:prSet>
      <dgm:spPr/>
    </dgm:pt>
    <dgm:pt modelId="{DDF4DA72-604A-4ABB-A265-0C564B7E2375}" type="pres">
      <dgm:prSet presAssocID="{38E0C23C-C505-4067-815D-CA88B84E6F70}" presName="node" presStyleLbl="vennNode1" presStyleIdx="3" presStyleCnt="13" custScaleX="134135" custScaleY="141981">
        <dgm:presLayoutVars>
          <dgm:bulletEnabled val="1"/>
        </dgm:presLayoutVars>
      </dgm:prSet>
      <dgm:spPr/>
    </dgm:pt>
    <dgm:pt modelId="{55D7224B-B3A2-46BB-ACE9-3D5F2532060E}" type="pres">
      <dgm:prSet presAssocID="{10EA8B22-E77C-4230-9AF1-A09FF7A143D6}" presName="node" presStyleLbl="vennNode1" presStyleIdx="4" presStyleCnt="13" custScaleX="134135" custScaleY="141981">
        <dgm:presLayoutVars>
          <dgm:bulletEnabled val="1"/>
        </dgm:presLayoutVars>
      </dgm:prSet>
      <dgm:spPr/>
    </dgm:pt>
    <dgm:pt modelId="{2F9BD9C2-310F-465B-98FB-F05A64177785}" type="pres">
      <dgm:prSet presAssocID="{1E63B19E-38F3-4972-A499-8B34452C8084}" presName="node" presStyleLbl="vennNode1" presStyleIdx="5" presStyleCnt="13" custScaleX="134135" custScaleY="141981">
        <dgm:presLayoutVars>
          <dgm:bulletEnabled val="1"/>
        </dgm:presLayoutVars>
      </dgm:prSet>
      <dgm:spPr/>
    </dgm:pt>
    <dgm:pt modelId="{E7A0981E-50C8-439A-8969-DF1CBDC629BD}" type="pres">
      <dgm:prSet presAssocID="{41C67494-5247-4ED3-8D0B-54D9064AEAB6}" presName="node" presStyleLbl="vennNode1" presStyleIdx="6" presStyleCnt="13" custScaleX="134135" custScaleY="141981">
        <dgm:presLayoutVars>
          <dgm:bulletEnabled val="1"/>
        </dgm:presLayoutVars>
      </dgm:prSet>
      <dgm:spPr/>
    </dgm:pt>
    <dgm:pt modelId="{E6340845-94F1-4139-83DB-182611055EB1}" type="pres">
      <dgm:prSet presAssocID="{B6654CC4-D185-4EB7-BE92-F35086848588}" presName="node" presStyleLbl="vennNode1" presStyleIdx="7" presStyleCnt="13" custScaleX="134135" custScaleY="141981">
        <dgm:presLayoutVars>
          <dgm:bulletEnabled val="1"/>
        </dgm:presLayoutVars>
      </dgm:prSet>
      <dgm:spPr/>
    </dgm:pt>
    <dgm:pt modelId="{328E3617-FE32-43B1-856D-62A7322FE228}" type="pres">
      <dgm:prSet presAssocID="{E64BF117-387E-4531-AE72-903E68061F4C}" presName="node" presStyleLbl="vennNode1" presStyleIdx="8" presStyleCnt="13" custScaleX="134135" custScaleY="141981" custRadScaleRad="97456" custRadScaleInc="206">
        <dgm:presLayoutVars>
          <dgm:bulletEnabled val="1"/>
        </dgm:presLayoutVars>
      </dgm:prSet>
      <dgm:spPr/>
    </dgm:pt>
    <dgm:pt modelId="{A5AF0BEE-1E1D-49F5-B184-2FBE5C9D699D}" type="pres">
      <dgm:prSet presAssocID="{5F97C4AF-DCEA-40B4-BD1A-E55B25E53555}" presName="node" presStyleLbl="vennNode1" presStyleIdx="9" presStyleCnt="13" custScaleX="134135" custScaleY="141981">
        <dgm:presLayoutVars>
          <dgm:bulletEnabled val="1"/>
        </dgm:presLayoutVars>
      </dgm:prSet>
      <dgm:spPr/>
    </dgm:pt>
    <dgm:pt modelId="{F09C7A64-569F-406C-BD17-57207C327EAE}" type="pres">
      <dgm:prSet presAssocID="{CEAA8077-5AE7-449C-97B9-57965A49DE51}" presName="node" presStyleLbl="vennNode1" presStyleIdx="10" presStyleCnt="13" custScaleX="134135" custScaleY="141981">
        <dgm:presLayoutVars>
          <dgm:bulletEnabled val="1"/>
        </dgm:presLayoutVars>
      </dgm:prSet>
      <dgm:spPr/>
    </dgm:pt>
    <dgm:pt modelId="{D8B4ED46-A67A-45D6-B77F-9C983484DA7C}" type="pres">
      <dgm:prSet presAssocID="{CDE3534C-09D0-4E05-ACAC-99F901A68161}" presName="node" presStyleLbl="vennNode1" presStyleIdx="11" presStyleCnt="13" custScaleX="134135" custScaleY="141981">
        <dgm:presLayoutVars>
          <dgm:bulletEnabled val="1"/>
        </dgm:presLayoutVars>
      </dgm:prSet>
      <dgm:spPr/>
    </dgm:pt>
    <dgm:pt modelId="{E8FB5778-16DE-4342-963E-38211DCED416}" type="pres">
      <dgm:prSet presAssocID="{39DF0363-B40C-4530-9AED-26B68C891E8D}" presName="node" presStyleLbl="vennNode1" presStyleIdx="12" presStyleCnt="13" custScaleX="134135" custScaleY="141981">
        <dgm:presLayoutVars>
          <dgm:bulletEnabled val="1"/>
        </dgm:presLayoutVars>
      </dgm:prSet>
      <dgm:spPr/>
    </dgm:pt>
  </dgm:ptLst>
  <dgm:cxnLst>
    <dgm:cxn modelId="{168FDC01-68C7-4898-A39A-528CF5B11150}" type="presOf" srcId="{1E63B19E-38F3-4972-A499-8B34452C8084}" destId="{2F9BD9C2-310F-465B-98FB-F05A64177785}" srcOrd="0" destOrd="0" presId="urn:microsoft.com/office/officeart/2005/8/layout/radial3"/>
    <dgm:cxn modelId="{64755702-D2A1-41C8-91E4-2DA855A90668}" type="presOf" srcId="{39DF0363-B40C-4530-9AED-26B68C891E8D}" destId="{E8FB5778-16DE-4342-963E-38211DCED416}" srcOrd="0" destOrd="0" presId="urn:microsoft.com/office/officeart/2005/8/layout/radial3"/>
    <dgm:cxn modelId="{71979C03-71A8-49D6-AEA7-BB7B90548E15}" srcId="{3A3659AB-FDF9-4749-B923-A73BECB6B23C}" destId="{38E0C23C-C505-4067-815D-CA88B84E6F70}" srcOrd="2" destOrd="0" parTransId="{DDDEF975-8DE4-47F9-8AA7-749253898568}" sibTransId="{E0E4C7B1-E6F0-424A-B756-A10D29BC2EEA}"/>
    <dgm:cxn modelId="{4BC9F304-A417-4028-B029-BAC7A9F4AD33}" type="presOf" srcId="{5F97C4AF-DCEA-40B4-BD1A-E55B25E53555}" destId="{A5AF0BEE-1E1D-49F5-B184-2FBE5C9D699D}" srcOrd="0" destOrd="0" presId="urn:microsoft.com/office/officeart/2005/8/layout/radial3"/>
    <dgm:cxn modelId="{A14F9A16-5668-44BA-A147-8BD5ACCCAFCE}" type="presOf" srcId="{10EA8B22-E77C-4230-9AF1-A09FF7A143D6}" destId="{55D7224B-B3A2-46BB-ACE9-3D5F2532060E}" srcOrd="0" destOrd="0" presId="urn:microsoft.com/office/officeart/2005/8/layout/radial3"/>
    <dgm:cxn modelId="{63905718-6988-4EDA-944D-AC5A27E8E8CF}" srcId="{3A3659AB-FDF9-4749-B923-A73BECB6B23C}" destId="{1E63B19E-38F3-4972-A499-8B34452C8084}" srcOrd="4" destOrd="0" parTransId="{6B7E7BB0-E263-4E39-8D64-9D01E6CAC6F3}" sibTransId="{9C7547FC-ABC9-46C4-B7C7-81C07B41AF44}"/>
    <dgm:cxn modelId="{6DEE8D66-0E75-4359-8E91-E36144123387}" type="presOf" srcId="{43867898-CD6A-4126-88A3-1C71D3CB4F37}" destId="{DE88A638-2213-4D0A-836D-79CC5B6C7B8E}" srcOrd="0" destOrd="0" presId="urn:microsoft.com/office/officeart/2005/8/layout/radial3"/>
    <dgm:cxn modelId="{9FB70A4E-F9DA-4825-9EAD-6B8BA4393EE3}" type="presOf" srcId="{B6654CC4-D185-4EB7-BE92-F35086848588}" destId="{E6340845-94F1-4139-83DB-182611055EB1}" srcOrd="0" destOrd="0" presId="urn:microsoft.com/office/officeart/2005/8/layout/radial3"/>
    <dgm:cxn modelId="{DFC6DB71-7937-4254-AF1C-96B707C2D8A0}" srcId="{3A3659AB-FDF9-4749-B923-A73BECB6B23C}" destId="{E64BF117-387E-4531-AE72-903E68061F4C}" srcOrd="7" destOrd="0" parTransId="{DA7A04DF-4177-46E8-949E-30A5D66B75CA}" sibTransId="{AC60CD8E-BF84-4291-99B6-FB3F22E93CAD}"/>
    <dgm:cxn modelId="{700CC156-4E35-412A-A843-12FEFBF2B297}" srcId="{3A3659AB-FDF9-4749-B923-A73BECB6B23C}" destId="{39DF0363-B40C-4530-9AED-26B68C891E8D}" srcOrd="11" destOrd="0" parTransId="{9E69C615-EF3D-4EF8-BA21-EE2DDE05C484}" sibTransId="{9013D681-FC65-4323-9C5A-5F0452126259}"/>
    <dgm:cxn modelId="{DEC56C59-4995-40C9-915E-4D1BD76224AC}" type="presOf" srcId="{38E0C23C-C505-4067-815D-CA88B84E6F70}" destId="{DDF4DA72-604A-4ABB-A265-0C564B7E2375}" srcOrd="0" destOrd="0" presId="urn:microsoft.com/office/officeart/2005/8/layout/radial3"/>
    <dgm:cxn modelId="{1893F581-244A-4FA2-913A-04C8EA0670EF}" srcId="{3A3659AB-FDF9-4749-B923-A73BECB6B23C}" destId="{CEAA8077-5AE7-449C-97B9-57965A49DE51}" srcOrd="9" destOrd="0" parTransId="{6940F344-B572-4F30-9F54-6CF86F572CCE}" sibTransId="{820035BA-A530-4507-8D3F-4AAFDE4A12A8}"/>
    <dgm:cxn modelId="{9F3E908B-BA66-43A0-B799-E7212B27DD39}" type="presOf" srcId="{4DA203C1-FCC3-43E2-B710-011D4095E240}" destId="{C7A5D990-3187-4646-95B7-6A029BF9FF0B}" srcOrd="0" destOrd="0" presId="urn:microsoft.com/office/officeart/2005/8/layout/radial3"/>
    <dgm:cxn modelId="{73B3429E-A85A-443F-B06D-CFA602B0C5E1}" srcId="{43867898-CD6A-4126-88A3-1C71D3CB4F37}" destId="{3A3659AB-FDF9-4749-B923-A73BECB6B23C}" srcOrd="0" destOrd="0" parTransId="{81621C69-2750-4309-A09B-988E8457168C}" sibTransId="{F988A41B-0FDD-4F9B-B481-134D9629427C}"/>
    <dgm:cxn modelId="{D6A2A5A0-C565-4842-95CF-DBE79CDBD3E1}" type="presOf" srcId="{CDE3534C-09D0-4E05-ACAC-99F901A68161}" destId="{D8B4ED46-A67A-45D6-B77F-9C983484DA7C}" srcOrd="0" destOrd="0" presId="urn:microsoft.com/office/officeart/2005/8/layout/radial3"/>
    <dgm:cxn modelId="{7B54A5B1-4463-45EC-982F-257965BBAC50}" srcId="{3A3659AB-FDF9-4749-B923-A73BECB6B23C}" destId="{B6654CC4-D185-4EB7-BE92-F35086848588}" srcOrd="6" destOrd="0" parTransId="{5C707B93-6006-472F-87EA-9DA448EF12C2}" sibTransId="{8A289B2C-825E-4787-B3BD-BEBA78EE2E81}"/>
    <dgm:cxn modelId="{3A2DD2BA-6F17-4BB2-BFC4-B3F17914B6C1}" type="presOf" srcId="{41C67494-5247-4ED3-8D0B-54D9064AEAB6}" destId="{E7A0981E-50C8-439A-8969-DF1CBDC629BD}" srcOrd="0" destOrd="0" presId="urn:microsoft.com/office/officeart/2005/8/layout/radial3"/>
    <dgm:cxn modelId="{A24A07BB-A4FE-4F03-A515-CAAA14DB3A26}" srcId="{3A3659AB-FDF9-4749-B923-A73BECB6B23C}" destId="{10EA8B22-E77C-4230-9AF1-A09FF7A143D6}" srcOrd="3" destOrd="0" parTransId="{4672735E-4741-4B8D-8DE0-547C6B547B8D}" sibTransId="{6B3E4C37-2C34-450B-966B-871731A4C8D2}"/>
    <dgm:cxn modelId="{24FD9FBD-28DA-4B44-A458-B798BFE4629E}" srcId="{3A3659AB-FDF9-4749-B923-A73BECB6B23C}" destId="{CDE3534C-09D0-4E05-ACAC-99F901A68161}" srcOrd="10" destOrd="0" parTransId="{660D59FB-CD98-4164-B804-2B7FF417D24A}" sibTransId="{407484F0-BFE5-43F0-B2DF-C8C7A072B699}"/>
    <dgm:cxn modelId="{385A2FBF-73A8-440C-A4DC-6FF02A7FA5B0}" srcId="{3A3659AB-FDF9-4749-B923-A73BECB6B23C}" destId="{41C67494-5247-4ED3-8D0B-54D9064AEAB6}" srcOrd="5" destOrd="0" parTransId="{F487C41D-D581-40AE-8D25-4AD4AE2FC3C5}" sibTransId="{DC22BF9F-BF63-4802-A677-731953DB21BD}"/>
    <dgm:cxn modelId="{A093B8C7-591D-4C90-AB77-AD78D54283CA}" type="presOf" srcId="{CEAA8077-5AE7-449C-97B9-57965A49DE51}" destId="{F09C7A64-569F-406C-BD17-57207C327EAE}" srcOrd="0" destOrd="0" presId="urn:microsoft.com/office/officeart/2005/8/layout/radial3"/>
    <dgm:cxn modelId="{F5E40DD7-9C1C-488C-8A5D-0E2469CEAA9F}" srcId="{3A3659AB-FDF9-4749-B923-A73BECB6B23C}" destId="{4DA203C1-FCC3-43E2-B710-011D4095E240}" srcOrd="1" destOrd="0" parTransId="{70BE4219-DABF-4141-8C0D-733B91CA1946}" sibTransId="{5E27AC95-83F4-45EA-AB9B-01300ACB777B}"/>
    <dgm:cxn modelId="{F4D4D7DA-1A2F-46F5-A166-33074A3A283D}" srcId="{43867898-CD6A-4126-88A3-1C71D3CB4F37}" destId="{EC346942-729C-42FB-86B8-5387F969B5F4}" srcOrd="1" destOrd="0" parTransId="{089E08FC-F2DD-41B0-AB13-0E7001708128}" sibTransId="{3988A5AC-4544-4D34-BEE5-BA0E63B52F42}"/>
    <dgm:cxn modelId="{6FEE28E0-3FC9-4460-A81E-5F19A0EC0DB4}" type="presOf" srcId="{3A3659AB-FDF9-4749-B923-A73BECB6B23C}" destId="{541CE9C8-E83F-402E-9E47-B10E21FE351B}" srcOrd="0" destOrd="0" presId="urn:microsoft.com/office/officeart/2005/8/layout/radial3"/>
    <dgm:cxn modelId="{1E266AE4-E1BA-46E5-8844-D2CEE721C3CA}" srcId="{3A3659AB-FDF9-4749-B923-A73BECB6B23C}" destId="{2E4447CB-90B0-4300-AB46-6CE2B7E0479B}" srcOrd="0" destOrd="0" parTransId="{72CFBDB2-815B-4816-9584-2F5A4677745D}" sibTransId="{B25B081D-3782-440E-A38F-063239C5BF4D}"/>
    <dgm:cxn modelId="{FEA624E9-08CD-4E96-960A-0BD2B5B409FF}" srcId="{3A3659AB-FDF9-4749-B923-A73BECB6B23C}" destId="{5F97C4AF-DCEA-40B4-BD1A-E55B25E53555}" srcOrd="8" destOrd="0" parTransId="{E967A02F-DC60-4D57-8E1E-21B7BBF2FCFF}" sibTransId="{69540149-02F5-4884-890A-3444BF31DB80}"/>
    <dgm:cxn modelId="{33052EF1-006D-4E6A-BAE5-97E64B4B4F66}" type="presOf" srcId="{E64BF117-387E-4531-AE72-903E68061F4C}" destId="{328E3617-FE32-43B1-856D-62A7322FE228}" srcOrd="0" destOrd="0" presId="urn:microsoft.com/office/officeart/2005/8/layout/radial3"/>
    <dgm:cxn modelId="{636A51FD-0310-402A-9A22-F0C1FAD796A9}" type="presOf" srcId="{2E4447CB-90B0-4300-AB46-6CE2B7E0479B}" destId="{9879B21D-70CA-4BF3-A06D-2F08564D9094}" srcOrd="0" destOrd="0" presId="urn:microsoft.com/office/officeart/2005/8/layout/radial3"/>
    <dgm:cxn modelId="{ADEC1FBC-EB5D-4566-849C-37E7F289C65C}" type="presParOf" srcId="{DE88A638-2213-4D0A-836D-79CC5B6C7B8E}" destId="{31930839-4F16-4F90-A3C9-5EFE4082EB46}" srcOrd="0" destOrd="0" presId="urn:microsoft.com/office/officeart/2005/8/layout/radial3"/>
    <dgm:cxn modelId="{93C58EE7-B566-42BC-9BFD-69164A46B9E5}" type="presParOf" srcId="{31930839-4F16-4F90-A3C9-5EFE4082EB46}" destId="{541CE9C8-E83F-402E-9E47-B10E21FE351B}" srcOrd="0" destOrd="0" presId="urn:microsoft.com/office/officeart/2005/8/layout/radial3"/>
    <dgm:cxn modelId="{E8A76946-D700-4BF1-A106-E8859529D65A}" type="presParOf" srcId="{31930839-4F16-4F90-A3C9-5EFE4082EB46}" destId="{9879B21D-70CA-4BF3-A06D-2F08564D9094}" srcOrd="1" destOrd="0" presId="urn:microsoft.com/office/officeart/2005/8/layout/radial3"/>
    <dgm:cxn modelId="{E0984A8A-FBA0-41EA-B21B-2E27AD8C5131}" type="presParOf" srcId="{31930839-4F16-4F90-A3C9-5EFE4082EB46}" destId="{C7A5D990-3187-4646-95B7-6A029BF9FF0B}" srcOrd="2" destOrd="0" presId="urn:microsoft.com/office/officeart/2005/8/layout/radial3"/>
    <dgm:cxn modelId="{0E727217-A842-453E-8946-02FECBB80EC4}" type="presParOf" srcId="{31930839-4F16-4F90-A3C9-5EFE4082EB46}" destId="{DDF4DA72-604A-4ABB-A265-0C564B7E2375}" srcOrd="3" destOrd="0" presId="urn:microsoft.com/office/officeart/2005/8/layout/radial3"/>
    <dgm:cxn modelId="{6685885F-DE76-4C46-9CE1-C6E06E8A12D2}" type="presParOf" srcId="{31930839-4F16-4F90-A3C9-5EFE4082EB46}" destId="{55D7224B-B3A2-46BB-ACE9-3D5F2532060E}" srcOrd="4" destOrd="0" presId="urn:microsoft.com/office/officeart/2005/8/layout/radial3"/>
    <dgm:cxn modelId="{3E7E9266-3F8D-4C53-8ADA-816BCCF3E345}" type="presParOf" srcId="{31930839-4F16-4F90-A3C9-5EFE4082EB46}" destId="{2F9BD9C2-310F-465B-98FB-F05A64177785}" srcOrd="5" destOrd="0" presId="urn:microsoft.com/office/officeart/2005/8/layout/radial3"/>
    <dgm:cxn modelId="{E3A11498-9344-47EE-B1CA-083E03CB7F31}" type="presParOf" srcId="{31930839-4F16-4F90-A3C9-5EFE4082EB46}" destId="{E7A0981E-50C8-439A-8969-DF1CBDC629BD}" srcOrd="6" destOrd="0" presId="urn:microsoft.com/office/officeart/2005/8/layout/radial3"/>
    <dgm:cxn modelId="{6A7AE548-22FF-4EF5-8B01-E18AA8AC764F}" type="presParOf" srcId="{31930839-4F16-4F90-A3C9-5EFE4082EB46}" destId="{E6340845-94F1-4139-83DB-182611055EB1}" srcOrd="7" destOrd="0" presId="urn:microsoft.com/office/officeart/2005/8/layout/radial3"/>
    <dgm:cxn modelId="{CC03EEA7-321B-4E51-8FF8-8E8876FACF58}" type="presParOf" srcId="{31930839-4F16-4F90-A3C9-5EFE4082EB46}" destId="{328E3617-FE32-43B1-856D-62A7322FE228}" srcOrd="8" destOrd="0" presId="urn:microsoft.com/office/officeart/2005/8/layout/radial3"/>
    <dgm:cxn modelId="{A12C3A43-FDFE-48AD-B196-9D1D121EA281}" type="presParOf" srcId="{31930839-4F16-4F90-A3C9-5EFE4082EB46}" destId="{A5AF0BEE-1E1D-49F5-B184-2FBE5C9D699D}" srcOrd="9" destOrd="0" presId="urn:microsoft.com/office/officeart/2005/8/layout/radial3"/>
    <dgm:cxn modelId="{06600970-B648-40A8-BF74-9427C81879E0}" type="presParOf" srcId="{31930839-4F16-4F90-A3C9-5EFE4082EB46}" destId="{F09C7A64-569F-406C-BD17-57207C327EAE}" srcOrd="10" destOrd="0" presId="urn:microsoft.com/office/officeart/2005/8/layout/radial3"/>
    <dgm:cxn modelId="{D6991F34-35C2-436D-A41E-642A1A979570}" type="presParOf" srcId="{31930839-4F16-4F90-A3C9-5EFE4082EB46}" destId="{D8B4ED46-A67A-45D6-B77F-9C983484DA7C}" srcOrd="11" destOrd="0" presId="urn:microsoft.com/office/officeart/2005/8/layout/radial3"/>
    <dgm:cxn modelId="{80E0A759-2954-48CA-8CE4-DBCBAA49728B}" type="presParOf" srcId="{31930839-4F16-4F90-A3C9-5EFE4082EB46}" destId="{E8FB5778-16DE-4342-963E-38211DCED416}" srcOrd="12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867898-CD6A-4126-88A3-1C71D3CB4F37}" type="doc">
      <dgm:prSet loTypeId="urn:microsoft.com/office/officeart/2005/8/layout/radial3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GB"/>
        </a:p>
      </dgm:t>
    </dgm:pt>
    <dgm:pt modelId="{3A3659AB-FDF9-4749-B923-A73BECB6B23C}">
      <dgm:prSet phldrT="[Text]" custT="1"/>
      <dgm:spPr/>
      <dgm:t>
        <a:bodyPr/>
        <a:lstStyle/>
        <a:p>
          <a:endParaRPr lang="en-GB" sz="1400" b="1" u="none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988A41B-0FDD-4F9B-B481-134D9629427C}" type="sibTrans" cxnId="{73B3429E-A85A-443F-B06D-CFA602B0C5E1}">
      <dgm:prSet/>
      <dgm:spPr/>
      <dgm:t>
        <a:bodyPr/>
        <a:lstStyle/>
        <a:p>
          <a:endParaRPr lang="en-GB" sz="1000" b="1"/>
        </a:p>
      </dgm:t>
    </dgm:pt>
    <dgm:pt modelId="{81621C69-2750-4309-A09B-988E8457168C}" type="parTrans" cxnId="{73B3429E-A85A-443F-B06D-CFA602B0C5E1}">
      <dgm:prSet/>
      <dgm:spPr/>
      <dgm:t>
        <a:bodyPr/>
        <a:lstStyle/>
        <a:p>
          <a:endParaRPr lang="en-GB" sz="1000" b="1"/>
        </a:p>
      </dgm:t>
    </dgm:pt>
    <dgm:pt modelId="{2E4447CB-90B0-4300-AB46-6CE2B7E0479B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NHSE/I Midlands</a:t>
          </a:r>
        </a:p>
      </dgm:t>
    </dgm:pt>
    <dgm:pt modelId="{B25B081D-3782-440E-A38F-063239C5BF4D}" type="sibTrans" cxnId="{1E266AE4-E1BA-46E5-8844-D2CEE721C3CA}">
      <dgm:prSet/>
      <dgm:spPr/>
      <dgm:t>
        <a:bodyPr/>
        <a:lstStyle/>
        <a:p>
          <a:endParaRPr lang="en-GB" sz="1000" b="1"/>
        </a:p>
      </dgm:t>
    </dgm:pt>
    <dgm:pt modelId="{72CFBDB2-815B-4816-9584-2F5A4677745D}" type="parTrans" cxnId="{1E266AE4-E1BA-46E5-8844-D2CEE721C3CA}">
      <dgm:prSet/>
      <dgm:spPr/>
      <dgm:t>
        <a:bodyPr/>
        <a:lstStyle/>
        <a:p>
          <a:endParaRPr lang="en-GB" sz="1000" b="1"/>
        </a:p>
      </dgm:t>
    </dgm:pt>
    <dgm:pt modelId="{4DA203C1-FCC3-43E2-B710-011D4095E240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BSOL</a:t>
          </a:r>
        </a:p>
      </dgm:t>
    </dgm:pt>
    <dgm:pt modelId="{5E27AC95-83F4-45EA-AB9B-01300ACB777B}" type="sibTrans" cxnId="{F5E40DD7-9C1C-488C-8A5D-0E2469CEAA9F}">
      <dgm:prSet/>
      <dgm:spPr/>
      <dgm:t>
        <a:bodyPr/>
        <a:lstStyle/>
        <a:p>
          <a:endParaRPr lang="en-GB" sz="1000" b="1"/>
        </a:p>
      </dgm:t>
    </dgm:pt>
    <dgm:pt modelId="{70BE4219-DABF-4141-8C0D-733B91CA1946}" type="parTrans" cxnId="{F5E40DD7-9C1C-488C-8A5D-0E2469CEAA9F}">
      <dgm:prSet/>
      <dgm:spPr/>
      <dgm:t>
        <a:bodyPr/>
        <a:lstStyle/>
        <a:p>
          <a:endParaRPr lang="en-GB" sz="1000" b="1"/>
        </a:p>
      </dgm:t>
    </dgm:pt>
    <dgm:pt modelId="{38E0C23C-C505-4067-815D-CA88B84E6F70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C&amp;W</a:t>
          </a:r>
        </a:p>
      </dgm:t>
    </dgm:pt>
    <dgm:pt modelId="{E0E4C7B1-E6F0-424A-B756-A10D29BC2EEA}" type="sibTrans" cxnId="{71979C03-71A8-49D6-AEA7-BB7B90548E15}">
      <dgm:prSet/>
      <dgm:spPr/>
      <dgm:t>
        <a:bodyPr/>
        <a:lstStyle/>
        <a:p>
          <a:endParaRPr lang="en-GB" sz="1000" b="1"/>
        </a:p>
      </dgm:t>
    </dgm:pt>
    <dgm:pt modelId="{DDDEF975-8DE4-47F9-8AA7-749253898568}" type="parTrans" cxnId="{71979C03-71A8-49D6-AEA7-BB7B90548E15}">
      <dgm:prSet/>
      <dgm:spPr/>
      <dgm:t>
        <a:bodyPr/>
        <a:lstStyle/>
        <a:p>
          <a:endParaRPr lang="en-GB" sz="1000" b="1"/>
        </a:p>
      </dgm:t>
    </dgm:pt>
    <dgm:pt modelId="{10EA8B22-E77C-4230-9AF1-A09FF7A143D6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Derbyshire</a:t>
          </a:r>
        </a:p>
      </dgm:t>
    </dgm:pt>
    <dgm:pt modelId="{6B3E4C37-2C34-450B-966B-871731A4C8D2}" type="sibTrans" cxnId="{A24A07BB-A4FE-4F03-A515-CAAA14DB3A26}">
      <dgm:prSet/>
      <dgm:spPr/>
      <dgm:t>
        <a:bodyPr/>
        <a:lstStyle/>
        <a:p>
          <a:endParaRPr lang="en-GB" sz="1000" b="1"/>
        </a:p>
      </dgm:t>
    </dgm:pt>
    <dgm:pt modelId="{4672735E-4741-4B8D-8DE0-547C6B547B8D}" type="parTrans" cxnId="{A24A07BB-A4FE-4F03-A515-CAAA14DB3A26}">
      <dgm:prSet/>
      <dgm:spPr/>
      <dgm:t>
        <a:bodyPr/>
        <a:lstStyle/>
        <a:p>
          <a:endParaRPr lang="en-GB" sz="1000" b="1"/>
        </a:p>
      </dgm:t>
    </dgm:pt>
    <dgm:pt modelId="{1E63B19E-38F3-4972-A499-8B34452C8084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H&amp;W</a:t>
          </a:r>
        </a:p>
      </dgm:t>
    </dgm:pt>
    <dgm:pt modelId="{9C7547FC-ABC9-46C4-B7C7-81C07B41AF44}" type="sibTrans" cxnId="{63905718-6988-4EDA-944D-AC5A27E8E8CF}">
      <dgm:prSet/>
      <dgm:spPr/>
      <dgm:t>
        <a:bodyPr/>
        <a:lstStyle/>
        <a:p>
          <a:endParaRPr lang="en-GB" sz="1000" b="1"/>
        </a:p>
      </dgm:t>
    </dgm:pt>
    <dgm:pt modelId="{6B7E7BB0-E263-4E39-8D64-9D01E6CAC6F3}" type="parTrans" cxnId="{63905718-6988-4EDA-944D-AC5A27E8E8CF}">
      <dgm:prSet/>
      <dgm:spPr/>
      <dgm:t>
        <a:bodyPr/>
        <a:lstStyle/>
        <a:p>
          <a:endParaRPr lang="en-GB" sz="1000" b="1"/>
        </a:p>
      </dgm:t>
    </dgm:pt>
    <dgm:pt modelId="{41C67494-5247-4ED3-8D0B-54D9064AEAB6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LLR</a:t>
          </a:r>
        </a:p>
      </dgm:t>
    </dgm:pt>
    <dgm:pt modelId="{DC22BF9F-BF63-4802-A677-731953DB21BD}" type="sibTrans" cxnId="{385A2FBF-73A8-440C-A4DC-6FF02A7FA5B0}">
      <dgm:prSet/>
      <dgm:spPr/>
      <dgm:t>
        <a:bodyPr/>
        <a:lstStyle/>
        <a:p>
          <a:endParaRPr lang="en-GB" sz="1000" b="1"/>
        </a:p>
      </dgm:t>
    </dgm:pt>
    <dgm:pt modelId="{F487C41D-D581-40AE-8D25-4AD4AE2FC3C5}" type="parTrans" cxnId="{385A2FBF-73A8-440C-A4DC-6FF02A7FA5B0}">
      <dgm:prSet/>
      <dgm:spPr/>
      <dgm:t>
        <a:bodyPr/>
        <a:lstStyle/>
        <a:p>
          <a:endParaRPr lang="en-GB" sz="1000" b="1"/>
        </a:p>
      </dgm:t>
    </dgm:pt>
    <dgm:pt modelId="{B6654CC4-D185-4EB7-BE92-F35086848588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Lincs</a:t>
          </a:r>
        </a:p>
      </dgm:t>
    </dgm:pt>
    <dgm:pt modelId="{8A289B2C-825E-4787-B3BD-BEBA78EE2E81}" type="sibTrans" cxnId="{7B54A5B1-4463-45EC-982F-257965BBAC50}">
      <dgm:prSet/>
      <dgm:spPr/>
      <dgm:t>
        <a:bodyPr/>
        <a:lstStyle/>
        <a:p>
          <a:endParaRPr lang="en-GB" sz="1000" b="1"/>
        </a:p>
      </dgm:t>
    </dgm:pt>
    <dgm:pt modelId="{5C707B93-6006-472F-87EA-9DA448EF12C2}" type="parTrans" cxnId="{7B54A5B1-4463-45EC-982F-257965BBAC50}">
      <dgm:prSet/>
      <dgm:spPr/>
      <dgm:t>
        <a:bodyPr/>
        <a:lstStyle/>
        <a:p>
          <a:endParaRPr lang="en-GB" sz="1000" b="1"/>
        </a:p>
      </dgm:t>
    </dgm:pt>
    <dgm:pt modelId="{E64BF117-387E-4531-AE72-903E68061F4C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Northants</a:t>
          </a:r>
        </a:p>
      </dgm:t>
    </dgm:pt>
    <dgm:pt modelId="{AC60CD8E-BF84-4291-99B6-FB3F22E93CAD}" type="sibTrans" cxnId="{DFC6DB71-7937-4254-AF1C-96B707C2D8A0}">
      <dgm:prSet/>
      <dgm:spPr/>
      <dgm:t>
        <a:bodyPr/>
        <a:lstStyle/>
        <a:p>
          <a:endParaRPr lang="en-GB" sz="1000" b="1"/>
        </a:p>
      </dgm:t>
    </dgm:pt>
    <dgm:pt modelId="{DA7A04DF-4177-46E8-949E-30A5D66B75CA}" type="parTrans" cxnId="{DFC6DB71-7937-4254-AF1C-96B707C2D8A0}">
      <dgm:prSet/>
      <dgm:spPr/>
      <dgm:t>
        <a:bodyPr/>
        <a:lstStyle/>
        <a:p>
          <a:endParaRPr lang="en-GB" sz="1000" b="1"/>
        </a:p>
      </dgm:t>
    </dgm:pt>
    <dgm:pt modelId="{5F97C4AF-DCEA-40B4-BD1A-E55B25E53555}">
      <dgm:prSet phldrT="[Text]" custT="1"/>
      <dgm:spPr/>
      <dgm:t>
        <a:bodyPr/>
        <a:lstStyle/>
        <a:p>
          <a:r>
            <a:rPr lang="en-GB" sz="800" b="1" dirty="0">
              <a:latin typeface="Arial" panose="020B0604020202020204" pitchFamily="34" charset="0"/>
              <a:cs typeface="Arial" panose="020B0604020202020204" pitchFamily="34" charset="0"/>
            </a:rPr>
            <a:t>Notts</a:t>
          </a:r>
          <a:endParaRPr lang="en-GB" sz="800" b="1" u="none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9540149-02F5-4884-890A-3444BF31DB80}" type="sibTrans" cxnId="{FEA624E9-08CD-4E96-960A-0BD2B5B409FF}">
      <dgm:prSet/>
      <dgm:spPr/>
      <dgm:t>
        <a:bodyPr/>
        <a:lstStyle/>
        <a:p>
          <a:endParaRPr lang="en-GB" sz="1000" b="1"/>
        </a:p>
      </dgm:t>
    </dgm:pt>
    <dgm:pt modelId="{E967A02F-DC60-4D57-8E1E-21B7BBF2FCFF}" type="parTrans" cxnId="{FEA624E9-08CD-4E96-960A-0BD2B5B409FF}">
      <dgm:prSet/>
      <dgm:spPr/>
      <dgm:t>
        <a:bodyPr/>
        <a:lstStyle/>
        <a:p>
          <a:endParaRPr lang="en-GB" sz="1000" b="1"/>
        </a:p>
      </dgm:t>
    </dgm:pt>
    <dgm:pt modelId="{CEAA8077-5AE7-449C-97B9-57965A49DE51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STW</a:t>
          </a:r>
        </a:p>
      </dgm:t>
    </dgm:pt>
    <dgm:pt modelId="{820035BA-A530-4507-8D3F-4AAFDE4A12A8}" type="sibTrans" cxnId="{1893F581-244A-4FA2-913A-04C8EA0670EF}">
      <dgm:prSet/>
      <dgm:spPr/>
      <dgm:t>
        <a:bodyPr/>
        <a:lstStyle/>
        <a:p>
          <a:endParaRPr lang="en-GB" sz="1000" b="1"/>
        </a:p>
      </dgm:t>
    </dgm:pt>
    <dgm:pt modelId="{6940F344-B572-4F30-9F54-6CF86F572CCE}" type="parTrans" cxnId="{1893F581-244A-4FA2-913A-04C8EA0670EF}">
      <dgm:prSet/>
      <dgm:spPr/>
      <dgm:t>
        <a:bodyPr/>
        <a:lstStyle/>
        <a:p>
          <a:endParaRPr lang="en-GB" sz="1000" b="1"/>
        </a:p>
      </dgm:t>
    </dgm:pt>
    <dgm:pt modelId="{CDE3534C-09D0-4E05-ACAC-99F901A68161}">
      <dgm:prSet phldrT="[Text]" custT="1"/>
      <dgm:spPr/>
      <dgm:t>
        <a:bodyPr/>
        <a:lstStyle/>
        <a:p>
          <a:r>
            <a:rPr lang="en-GB" sz="800" b="1" u="none" dirty="0">
              <a:latin typeface="Arial" panose="020B0604020202020204" pitchFamily="34" charset="0"/>
              <a:cs typeface="Arial" panose="020B0604020202020204" pitchFamily="34" charset="0"/>
            </a:rPr>
            <a:t>SSOT</a:t>
          </a:r>
        </a:p>
      </dgm:t>
    </dgm:pt>
    <dgm:pt modelId="{407484F0-BFE5-43F0-B2DF-C8C7A072B699}" type="sibTrans" cxnId="{24FD9FBD-28DA-4B44-A458-B798BFE4629E}">
      <dgm:prSet/>
      <dgm:spPr/>
      <dgm:t>
        <a:bodyPr/>
        <a:lstStyle/>
        <a:p>
          <a:endParaRPr lang="en-GB" sz="1000" b="1"/>
        </a:p>
      </dgm:t>
    </dgm:pt>
    <dgm:pt modelId="{660D59FB-CD98-4164-B804-2B7FF417D24A}" type="parTrans" cxnId="{24FD9FBD-28DA-4B44-A458-B798BFE4629E}">
      <dgm:prSet/>
      <dgm:spPr/>
      <dgm:t>
        <a:bodyPr/>
        <a:lstStyle/>
        <a:p>
          <a:endParaRPr lang="en-GB" sz="1000" b="1"/>
        </a:p>
      </dgm:t>
    </dgm:pt>
    <dgm:pt modelId="{39DF0363-B40C-4530-9AED-26B68C891E8D}">
      <dgm:prSet phldrT="[Text]" custT="1"/>
      <dgm:spPr/>
      <dgm:t>
        <a:bodyPr/>
        <a:lstStyle/>
        <a:p>
          <a:r>
            <a:rPr lang="en-GB" sz="800" b="1" dirty="0">
              <a:latin typeface="Arial" panose="020B0604020202020204" pitchFamily="34" charset="0"/>
              <a:cs typeface="Arial" panose="020B0604020202020204" pitchFamily="34" charset="0"/>
            </a:rPr>
            <a:t>BCWB</a:t>
          </a:r>
          <a:endParaRPr lang="en-GB" sz="800" b="1" u="none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013D681-FC65-4323-9C5A-5F0452126259}" type="sibTrans" cxnId="{700CC156-4E35-412A-A843-12FEFBF2B297}">
      <dgm:prSet/>
      <dgm:spPr/>
      <dgm:t>
        <a:bodyPr/>
        <a:lstStyle/>
        <a:p>
          <a:endParaRPr lang="en-GB" sz="1000" b="1"/>
        </a:p>
      </dgm:t>
    </dgm:pt>
    <dgm:pt modelId="{9E69C615-EF3D-4EF8-BA21-EE2DDE05C484}" type="parTrans" cxnId="{700CC156-4E35-412A-A843-12FEFBF2B297}">
      <dgm:prSet/>
      <dgm:spPr/>
      <dgm:t>
        <a:bodyPr/>
        <a:lstStyle/>
        <a:p>
          <a:endParaRPr lang="en-GB" sz="1000" b="1"/>
        </a:p>
      </dgm:t>
    </dgm:pt>
    <dgm:pt modelId="{EC346942-729C-42FB-86B8-5387F969B5F4}">
      <dgm:prSet phldrT="[Text]" custScaleX="108689" custScaleY="105378"/>
      <dgm:spPr/>
      <dgm:t>
        <a:bodyPr/>
        <a:lstStyle/>
        <a:p>
          <a:endParaRPr lang="en-GB" sz="2400" b="1" dirty="0"/>
        </a:p>
      </dgm:t>
    </dgm:pt>
    <dgm:pt modelId="{3988A5AC-4544-4D34-BEE5-BA0E63B52F42}" type="sibTrans" cxnId="{F4D4D7DA-1A2F-46F5-A166-33074A3A283D}">
      <dgm:prSet/>
      <dgm:spPr/>
      <dgm:t>
        <a:bodyPr/>
        <a:lstStyle/>
        <a:p>
          <a:endParaRPr lang="en-GB" sz="2400" b="1"/>
        </a:p>
      </dgm:t>
    </dgm:pt>
    <dgm:pt modelId="{089E08FC-F2DD-41B0-AB13-0E7001708128}" type="parTrans" cxnId="{F4D4D7DA-1A2F-46F5-A166-33074A3A283D}">
      <dgm:prSet/>
      <dgm:spPr/>
      <dgm:t>
        <a:bodyPr/>
        <a:lstStyle/>
        <a:p>
          <a:endParaRPr lang="en-GB" sz="2400" b="1"/>
        </a:p>
      </dgm:t>
    </dgm:pt>
    <dgm:pt modelId="{DE88A638-2213-4D0A-836D-79CC5B6C7B8E}" type="pres">
      <dgm:prSet presAssocID="{43867898-CD6A-4126-88A3-1C71D3CB4F37}" presName="composite" presStyleCnt="0">
        <dgm:presLayoutVars>
          <dgm:chMax val="1"/>
          <dgm:dir/>
          <dgm:resizeHandles val="exact"/>
        </dgm:presLayoutVars>
      </dgm:prSet>
      <dgm:spPr/>
    </dgm:pt>
    <dgm:pt modelId="{31930839-4F16-4F90-A3C9-5EFE4082EB46}" type="pres">
      <dgm:prSet presAssocID="{43867898-CD6A-4126-88A3-1C71D3CB4F37}" presName="radial" presStyleCnt="0">
        <dgm:presLayoutVars>
          <dgm:animLvl val="ctr"/>
        </dgm:presLayoutVars>
      </dgm:prSet>
      <dgm:spPr/>
    </dgm:pt>
    <dgm:pt modelId="{541CE9C8-E83F-402E-9E47-B10E21FE351B}" type="pres">
      <dgm:prSet presAssocID="{3A3659AB-FDF9-4749-B923-A73BECB6B23C}" presName="centerShape" presStyleLbl="vennNode1" presStyleIdx="0" presStyleCnt="13" custScaleX="89263" custScaleY="91464"/>
      <dgm:spPr/>
    </dgm:pt>
    <dgm:pt modelId="{9879B21D-70CA-4BF3-A06D-2F08564D9094}" type="pres">
      <dgm:prSet presAssocID="{2E4447CB-90B0-4300-AB46-6CE2B7E0479B}" presName="node" presStyleLbl="vennNode1" presStyleIdx="1" presStyleCnt="13" custScaleX="134135" custScaleY="141981" custRadScaleRad="100000">
        <dgm:presLayoutVars>
          <dgm:bulletEnabled val="1"/>
        </dgm:presLayoutVars>
      </dgm:prSet>
      <dgm:spPr/>
    </dgm:pt>
    <dgm:pt modelId="{C7A5D990-3187-4646-95B7-6A029BF9FF0B}" type="pres">
      <dgm:prSet presAssocID="{4DA203C1-FCC3-43E2-B710-011D4095E240}" presName="node" presStyleLbl="vennNode1" presStyleIdx="2" presStyleCnt="13" custScaleX="134135" custScaleY="141981">
        <dgm:presLayoutVars>
          <dgm:bulletEnabled val="1"/>
        </dgm:presLayoutVars>
      </dgm:prSet>
      <dgm:spPr/>
    </dgm:pt>
    <dgm:pt modelId="{DDF4DA72-604A-4ABB-A265-0C564B7E2375}" type="pres">
      <dgm:prSet presAssocID="{38E0C23C-C505-4067-815D-CA88B84E6F70}" presName="node" presStyleLbl="vennNode1" presStyleIdx="3" presStyleCnt="13" custScaleX="134135" custScaleY="141981">
        <dgm:presLayoutVars>
          <dgm:bulletEnabled val="1"/>
        </dgm:presLayoutVars>
      </dgm:prSet>
      <dgm:spPr/>
    </dgm:pt>
    <dgm:pt modelId="{55D7224B-B3A2-46BB-ACE9-3D5F2532060E}" type="pres">
      <dgm:prSet presAssocID="{10EA8B22-E77C-4230-9AF1-A09FF7A143D6}" presName="node" presStyleLbl="vennNode1" presStyleIdx="4" presStyleCnt="13" custScaleX="134135" custScaleY="141981">
        <dgm:presLayoutVars>
          <dgm:bulletEnabled val="1"/>
        </dgm:presLayoutVars>
      </dgm:prSet>
      <dgm:spPr/>
    </dgm:pt>
    <dgm:pt modelId="{2F9BD9C2-310F-465B-98FB-F05A64177785}" type="pres">
      <dgm:prSet presAssocID="{1E63B19E-38F3-4972-A499-8B34452C8084}" presName="node" presStyleLbl="vennNode1" presStyleIdx="5" presStyleCnt="13" custScaleX="134135" custScaleY="141981">
        <dgm:presLayoutVars>
          <dgm:bulletEnabled val="1"/>
        </dgm:presLayoutVars>
      </dgm:prSet>
      <dgm:spPr/>
    </dgm:pt>
    <dgm:pt modelId="{E7A0981E-50C8-439A-8969-DF1CBDC629BD}" type="pres">
      <dgm:prSet presAssocID="{41C67494-5247-4ED3-8D0B-54D9064AEAB6}" presName="node" presStyleLbl="vennNode1" presStyleIdx="6" presStyleCnt="13" custScaleX="134135" custScaleY="141981">
        <dgm:presLayoutVars>
          <dgm:bulletEnabled val="1"/>
        </dgm:presLayoutVars>
      </dgm:prSet>
      <dgm:spPr/>
    </dgm:pt>
    <dgm:pt modelId="{E6340845-94F1-4139-83DB-182611055EB1}" type="pres">
      <dgm:prSet presAssocID="{B6654CC4-D185-4EB7-BE92-F35086848588}" presName="node" presStyleLbl="vennNode1" presStyleIdx="7" presStyleCnt="13" custScaleX="134135" custScaleY="141981">
        <dgm:presLayoutVars>
          <dgm:bulletEnabled val="1"/>
        </dgm:presLayoutVars>
      </dgm:prSet>
      <dgm:spPr/>
    </dgm:pt>
    <dgm:pt modelId="{328E3617-FE32-43B1-856D-62A7322FE228}" type="pres">
      <dgm:prSet presAssocID="{E64BF117-387E-4531-AE72-903E68061F4C}" presName="node" presStyleLbl="vennNode1" presStyleIdx="8" presStyleCnt="13" custScaleX="134135" custScaleY="141981" custRadScaleRad="97456" custRadScaleInc="206">
        <dgm:presLayoutVars>
          <dgm:bulletEnabled val="1"/>
        </dgm:presLayoutVars>
      </dgm:prSet>
      <dgm:spPr/>
    </dgm:pt>
    <dgm:pt modelId="{A5AF0BEE-1E1D-49F5-B184-2FBE5C9D699D}" type="pres">
      <dgm:prSet presAssocID="{5F97C4AF-DCEA-40B4-BD1A-E55B25E53555}" presName="node" presStyleLbl="vennNode1" presStyleIdx="9" presStyleCnt="13" custScaleX="134135" custScaleY="141981">
        <dgm:presLayoutVars>
          <dgm:bulletEnabled val="1"/>
        </dgm:presLayoutVars>
      </dgm:prSet>
      <dgm:spPr/>
    </dgm:pt>
    <dgm:pt modelId="{F09C7A64-569F-406C-BD17-57207C327EAE}" type="pres">
      <dgm:prSet presAssocID="{CEAA8077-5AE7-449C-97B9-57965A49DE51}" presName="node" presStyleLbl="vennNode1" presStyleIdx="10" presStyleCnt="13" custScaleX="134135" custScaleY="141981">
        <dgm:presLayoutVars>
          <dgm:bulletEnabled val="1"/>
        </dgm:presLayoutVars>
      </dgm:prSet>
      <dgm:spPr/>
    </dgm:pt>
    <dgm:pt modelId="{D8B4ED46-A67A-45D6-B77F-9C983484DA7C}" type="pres">
      <dgm:prSet presAssocID="{CDE3534C-09D0-4E05-ACAC-99F901A68161}" presName="node" presStyleLbl="vennNode1" presStyleIdx="11" presStyleCnt="13" custScaleX="134135" custScaleY="141981">
        <dgm:presLayoutVars>
          <dgm:bulletEnabled val="1"/>
        </dgm:presLayoutVars>
      </dgm:prSet>
      <dgm:spPr/>
    </dgm:pt>
    <dgm:pt modelId="{E8FB5778-16DE-4342-963E-38211DCED416}" type="pres">
      <dgm:prSet presAssocID="{39DF0363-B40C-4530-9AED-26B68C891E8D}" presName="node" presStyleLbl="vennNode1" presStyleIdx="12" presStyleCnt="13" custScaleX="134135" custScaleY="141981">
        <dgm:presLayoutVars>
          <dgm:bulletEnabled val="1"/>
        </dgm:presLayoutVars>
      </dgm:prSet>
      <dgm:spPr/>
    </dgm:pt>
  </dgm:ptLst>
  <dgm:cxnLst>
    <dgm:cxn modelId="{168FDC01-68C7-4898-A39A-528CF5B11150}" type="presOf" srcId="{1E63B19E-38F3-4972-A499-8B34452C8084}" destId="{2F9BD9C2-310F-465B-98FB-F05A64177785}" srcOrd="0" destOrd="0" presId="urn:microsoft.com/office/officeart/2005/8/layout/radial3"/>
    <dgm:cxn modelId="{64755702-D2A1-41C8-91E4-2DA855A90668}" type="presOf" srcId="{39DF0363-B40C-4530-9AED-26B68C891E8D}" destId="{E8FB5778-16DE-4342-963E-38211DCED416}" srcOrd="0" destOrd="0" presId="urn:microsoft.com/office/officeart/2005/8/layout/radial3"/>
    <dgm:cxn modelId="{71979C03-71A8-49D6-AEA7-BB7B90548E15}" srcId="{3A3659AB-FDF9-4749-B923-A73BECB6B23C}" destId="{38E0C23C-C505-4067-815D-CA88B84E6F70}" srcOrd="2" destOrd="0" parTransId="{DDDEF975-8DE4-47F9-8AA7-749253898568}" sibTransId="{E0E4C7B1-E6F0-424A-B756-A10D29BC2EEA}"/>
    <dgm:cxn modelId="{4BC9F304-A417-4028-B029-BAC7A9F4AD33}" type="presOf" srcId="{5F97C4AF-DCEA-40B4-BD1A-E55B25E53555}" destId="{A5AF0BEE-1E1D-49F5-B184-2FBE5C9D699D}" srcOrd="0" destOrd="0" presId="urn:microsoft.com/office/officeart/2005/8/layout/radial3"/>
    <dgm:cxn modelId="{A14F9A16-5668-44BA-A147-8BD5ACCCAFCE}" type="presOf" srcId="{10EA8B22-E77C-4230-9AF1-A09FF7A143D6}" destId="{55D7224B-B3A2-46BB-ACE9-3D5F2532060E}" srcOrd="0" destOrd="0" presId="urn:microsoft.com/office/officeart/2005/8/layout/radial3"/>
    <dgm:cxn modelId="{63905718-6988-4EDA-944D-AC5A27E8E8CF}" srcId="{3A3659AB-FDF9-4749-B923-A73BECB6B23C}" destId="{1E63B19E-38F3-4972-A499-8B34452C8084}" srcOrd="4" destOrd="0" parTransId="{6B7E7BB0-E263-4E39-8D64-9D01E6CAC6F3}" sibTransId="{9C7547FC-ABC9-46C4-B7C7-81C07B41AF44}"/>
    <dgm:cxn modelId="{6DEE8D66-0E75-4359-8E91-E36144123387}" type="presOf" srcId="{43867898-CD6A-4126-88A3-1C71D3CB4F37}" destId="{DE88A638-2213-4D0A-836D-79CC5B6C7B8E}" srcOrd="0" destOrd="0" presId="urn:microsoft.com/office/officeart/2005/8/layout/radial3"/>
    <dgm:cxn modelId="{9FB70A4E-F9DA-4825-9EAD-6B8BA4393EE3}" type="presOf" srcId="{B6654CC4-D185-4EB7-BE92-F35086848588}" destId="{E6340845-94F1-4139-83DB-182611055EB1}" srcOrd="0" destOrd="0" presId="urn:microsoft.com/office/officeart/2005/8/layout/radial3"/>
    <dgm:cxn modelId="{DFC6DB71-7937-4254-AF1C-96B707C2D8A0}" srcId="{3A3659AB-FDF9-4749-B923-A73BECB6B23C}" destId="{E64BF117-387E-4531-AE72-903E68061F4C}" srcOrd="7" destOrd="0" parTransId="{DA7A04DF-4177-46E8-949E-30A5D66B75CA}" sibTransId="{AC60CD8E-BF84-4291-99B6-FB3F22E93CAD}"/>
    <dgm:cxn modelId="{700CC156-4E35-412A-A843-12FEFBF2B297}" srcId="{3A3659AB-FDF9-4749-B923-A73BECB6B23C}" destId="{39DF0363-B40C-4530-9AED-26B68C891E8D}" srcOrd="11" destOrd="0" parTransId="{9E69C615-EF3D-4EF8-BA21-EE2DDE05C484}" sibTransId="{9013D681-FC65-4323-9C5A-5F0452126259}"/>
    <dgm:cxn modelId="{DEC56C59-4995-40C9-915E-4D1BD76224AC}" type="presOf" srcId="{38E0C23C-C505-4067-815D-CA88B84E6F70}" destId="{DDF4DA72-604A-4ABB-A265-0C564B7E2375}" srcOrd="0" destOrd="0" presId="urn:microsoft.com/office/officeart/2005/8/layout/radial3"/>
    <dgm:cxn modelId="{1893F581-244A-4FA2-913A-04C8EA0670EF}" srcId="{3A3659AB-FDF9-4749-B923-A73BECB6B23C}" destId="{CEAA8077-5AE7-449C-97B9-57965A49DE51}" srcOrd="9" destOrd="0" parTransId="{6940F344-B572-4F30-9F54-6CF86F572CCE}" sibTransId="{820035BA-A530-4507-8D3F-4AAFDE4A12A8}"/>
    <dgm:cxn modelId="{9F3E908B-BA66-43A0-B799-E7212B27DD39}" type="presOf" srcId="{4DA203C1-FCC3-43E2-B710-011D4095E240}" destId="{C7A5D990-3187-4646-95B7-6A029BF9FF0B}" srcOrd="0" destOrd="0" presId="urn:microsoft.com/office/officeart/2005/8/layout/radial3"/>
    <dgm:cxn modelId="{73B3429E-A85A-443F-B06D-CFA602B0C5E1}" srcId="{43867898-CD6A-4126-88A3-1C71D3CB4F37}" destId="{3A3659AB-FDF9-4749-B923-A73BECB6B23C}" srcOrd="0" destOrd="0" parTransId="{81621C69-2750-4309-A09B-988E8457168C}" sibTransId="{F988A41B-0FDD-4F9B-B481-134D9629427C}"/>
    <dgm:cxn modelId="{D6A2A5A0-C565-4842-95CF-DBE79CDBD3E1}" type="presOf" srcId="{CDE3534C-09D0-4E05-ACAC-99F901A68161}" destId="{D8B4ED46-A67A-45D6-B77F-9C983484DA7C}" srcOrd="0" destOrd="0" presId="urn:microsoft.com/office/officeart/2005/8/layout/radial3"/>
    <dgm:cxn modelId="{7B54A5B1-4463-45EC-982F-257965BBAC50}" srcId="{3A3659AB-FDF9-4749-B923-A73BECB6B23C}" destId="{B6654CC4-D185-4EB7-BE92-F35086848588}" srcOrd="6" destOrd="0" parTransId="{5C707B93-6006-472F-87EA-9DA448EF12C2}" sibTransId="{8A289B2C-825E-4787-B3BD-BEBA78EE2E81}"/>
    <dgm:cxn modelId="{3A2DD2BA-6F17-4BB2-BFC4-B3F17914B6C1}" type="presOf" srcId="{41C67494-5247-4ED3-8D0B-54D9064AEAB6}" destId="{E7A0981E-50C8-439A-8969-DF1CBDC629BD}" srcOrd="0" destOrd="0" presId="urn:microsoft.com/office/officeart/2005/8/layout/radial3"/>
    <dgm:cxn modelId="{A24A07BB-A4FE-4F03-A515-CAAA14DB3A26}" srcId="{3A3659AB-FDF9-4749-B923-A73BECB6B23C}" destId="{10EA8B22-E77C-4230-9AF1-A09FF7A143D6}" srcOrd="3" destOrd="0" parTransId="{4672735E-4741-4B8D-8DE0-547C6B547B8D}" sibTransId="{6B3E4C37-2C34-450B-966B-871731A4C8D2}"/>
    <dgm:cxn modelId="{24FD9FBD-28DA-4B44-A458-B798BFE4629E}" srcId="{3A3659AB-FDF9-4749-B923-A73BECB6B23C}" destId="{CDE3534C-09D0-4E05-ACAC-99F901A68161}" srcOrd="10" destOrd="0" parTransId="{660D59FB-CD98-4164-B804-2B7FF417D24A}" sibTransId="{407484F0-BFE5-43F0-B2DF-C8C7A072B699}"/>
    <dgm:cxn modelId="{385A2FBF-73A8-440C-A4DC-6FF02A7FA5B0}" srcId="{3A3659AB-FDF9-4749-B923-A73BECB6B23C}" destId="{41C67494-5247-4ED3-8D0B-54D9064AEAB6}" srcOrd="5" destOrd="0" parTransId="{F487C41D-D581-40AE-8D25-4AD4AE2FC3C5}" sibTransId="{DC22BF9F-BF63-4802-A677-731953DB21BD}"/>
    <dgm:cxn modelId="{A093B8C7-591D-4C90-AB77-AD78D54283CA}" type="presOf" srcId="{CEAA8077-5AE7-449C-97B9-57965A49DE51}" destId="{F09C7A64-569F-406C-BD17-57207C327EAE}" srcOrd="0" destOrd="0" presId="urn:microsoft.com/office/officeart/2005/8/layout/radial3"/>
    <dgm:cxn modelId="{F5E40DD7-9C1C-488C-8A5D-0E2469CEAA9F}" srcId="{3A3659AB-FDF9-4749-B923-A73BECB6B23C}" destId="{4DA203C1-FCC3-43E2-B710-011D4095E240}" srcOrd="1" destOrd="0" parTransId="{70BE4219-DABF-4141-8C0D-733B91CA1946}" sibTransId="{5E27AC95-83F4-45EA-AB9B-01300ACB777B}"/>
    <dgm:cxn modelId="{F4D4D7DA-1A2F-46F5-A166-33074A3A283D}" srcId="{43867898-CD6A-4126-88A3-1C71D3CB4F37}" destId="{EC346942-729C-42FB-86B8-5387F969B5F4}" srcOrd="1" destOrd="0" parTransId="{089E08FC-F2DD-41B0-AB13-0E7001708128}" sibTransId="{3988A5AC-4544-4D34-BEE5-BA0E63B52F42}"/>
    <dgm:cxn modelId="{6FEE28E0-3FC9-4460-A81E-5F19A0EC0DB4}" type="presOf" srcId="{3A3659AB-FDF9-4749-B923-A73BECB6B23C}" destId="{541CE9C8-E83F-402E-9E47-B10E21FE351B}" srcOrd="0" destOrd="0" presId="urn:microsoft.com/office/officeart/2005/8/layout/radial3"/>
    <dgm:cxn modelId="{1E266AE4-E1BA-46E5-8844-D2CEE721C3CA}" srcId="{3A3659AB-FDF9-4749-B923-A73BECB6B23C}" destId="{2E4447CB-90B0-4300-AB46-6CE2B7E0479B}" srcOrd="0" destOrd="0" parTransId="{72CFBDB2-815B-4816-9584-2F5A4677745D}" sibTransId="{B25B081D-3782-440E-A38F-063239C5BF4D}"/>
    <dgm:cxn modelId="{FEA624E9-08CD-4E96-960A-0BD2B5B409FF}" srcId="{3A3659AB-FDF9-4749-B923-A73BECB6B23C}" destId="{5F97C4AF-DCEA-40B4-BD1A-E55B25E53555}" srcOrd="8" destOrd="0" parTransId="{E967A02F-DC60-4D57-8E1E-21B7BBF2FCFF}" sibTransId="{69540149-02F5-4884-890A-3444BF31DB80}"/>
    <dgm:cxn modelId="{33052EF1-006D-4E6A-BAE5-97E64B4B4F66}" type="presOf" srcId="{E64BF117-387E-4531-AE72-903E68061F4C}" destId="{328E3617-FE32-43B1-856D-62A7322FE228}" srcOrd="0" destOrd="0" presId="urn:microsoft.com/office/officeart/2005/8/layout/radial3"/>
    <dgm:cxn modelId="{636A51FD-0310-402A-9A22-F0C1FAD796A9}" type="presOf" srcId="{2E4447CB-90B0-4300-AB46-6CE2B7E0479B}" destId="{9879B21D-70CA-4BF3-A06D-2F08564D9094}" srcOrd="0" destOrd="0" presId="urn:microsoft.com/office/officeart/2005/8/layout/radial3"/>
    <dgm:cxn modelId="{ADEC1FBC-EB5D-4566-849C-37E7F289C65C}" type="presParOf" srcId="{DE88A638-2213-4D0A-836D-79CC5B6C7B8E}" destId="{31930839-4F16-4F90-A3C9-5EFE4082EB46}" srcOrd="0" destOrd="0" presId="urn:microsoft.com/office/officeart/2005/8/layout/radial3"/>
    <dgm:cxn modelId="{93C58EE7-B566-42BC-9BFD-69164A46B9E5}" type="presParOf" srcId="{31930839-4F16-4F90-A3C9-5EFE4082EB46}" destId="{541CE9C8-E83F-402E-9E47-B10E21FE351B}" srcOrd="0" destOrd="0" presId="urn:microsoft.com/office/officeart/2005/8/layout/radial3"/>
    <dgm:cxn modelId="{E8A76946-D700-4BF1-A106-E8859529D65A}" type="presParOf" srcId="{31930839-4F16-4F90-A3C9-5EFE4082EB46}" destId="{9879B21D-70CA-4BF3-A06D-2F08564D9094}" srcOrd="1" destOrd="0" presId="urn:microsoft.com/office/officeart/2005/8/layout/radial3"/>
    <dgm:cxn modelId="{E0984A8A-FBA0-41EA-B21B-2E27AD8C5131}" type="presParOf" srcId="{31930839-4F16-4F90-A3C9-5EFE4082EB46}" destId="{C7A5D990-3187-4646-95B7-6A029BF9FF0B}" srcOrd="2" destOrd="0" presId="urn:microsoft.com/office/officeart/2005/8/layout/radial3"/>
    <dgm:cxn modelId="{0E727217-A842-453E-8946-02FECBB80EC4}" type="presParOf" srcId="{31930839-4F16-4F90-A3C9-5EFE4082EB46}" destId="{DDF4DA72-604A-4ABB-A265-0C564B7E2375}" srcOrd="3" destOrd="0" presId="urn:microsoft.com/office/officeart/2005/8/layout/radial3"/>
    <dgm:cxn modelId="{6685885F-DE76-4C46-9CE1-C6E06E8A12D2}" type="presParOf" srcId="{31930839-4F16-4F90-A3C9-5EFE4082EB46}" destId="{55D7224B-B3A2-46BB-ACE9-3D5F2532060E}" srcOrd="4" destOrd="0" presId="urn:microsoft.com/office/officeart/2005/8/layout/radial3"/>
    <dgm:cxn modelId="{3E7E9266-3F8D-4C53-8ADA-816BCCF3E345}" type="presParOf" srcId="{31930839-4F16-4F90-A3C9-5EFE4082EB46}" destId="{2F9BD9C2-310F-465B-98FB-F05A64177785}" srcOrd="5" destOrd="0" presId="urn:microsoft.com/office/officeart/2005/8/layout/radial3"/>
    <dgm:cxn modelId="{E3A11498-9344-47EE-B1CA-083E03CB7F31}" type="presParOf" srcId="{31930839-4F16-4F90-A3C9-5EFE4082EB46}" destId="{E7A0981E-50C8-439A-8969-DF1CBDC629BD}" srcOrd="6" destOrd="0" presId="urn:microsoft.com/office/officeart/2005/8/layout/radial3"/>
    <dgm:cxn modelId="{6A7AE548-22FF-4EF5-8B01-E18AA8AC764F}" type="presParOf" srcId="{31930839-4F16-4F90-A3C9-5EFE4082EB46}" destId="{E6340845-94F1-4139-83DB-182611055EB1}" srcOrd="7" destOrd="0" presId="urn:microsoft.com/office/officeart/2005/8/layout/radial3"/>
    <dgm:cxn modelId="{CC03EEA7-321B-4E51-8FF8-8E8876FACF58}" type="presParOf" srcId="{31930839-4F16-4F90-A3C9-5EFE4082EB46}" destId="{328E3617-FE32-43B1-856D-62A7322FE228}" srcOrd="8" destOrd="0" presId="urn:microsoft.com/office/officeart/2005/8/layout/radial3"/>
    <dgm:cxn modelId="{A12C3A43-FDFE-48AD-B196-9D1D121EA281}" type="presParOf" srcId="{31930839-4F16-4F90-A3C9-5EFE4082EB46}" destId="{A5AF0BEE-1E1D-49F5-B184-2FBE5C9D699D}" srcOrd="9" destOrd="0" presId="urn:microsoft.com/office/officeart/2005/8/layout/radial3"/>
    <dgm:cxn modelId="{06600970-B648-40A8-BF74-9427C81879E0}" type="presParOf" srcId="{31930839-4F16-4F90-A3C9-5EFE4082EB46}" destId="{F09C7A64-569F-406C-BD17-57207C327EAE}" srcOrd="10" destOrd="0" presId="urn:microsoft.com/office/officeart/2005/8/layout/radial3"/>
    <dgm:cxn modelId="{D6991F34-35C2-436D-A41E-642A1A979570}" type="presParOf" srcId="{31930839-4F16-4F90-A3C9-5EFE4082EB46}" destId="{D8B4ED46-A67A-45D6-B77F-9C983484DA7C}" srcOrd="11" destOrd="0" presId="urn:microsoft.com/office/officeart/2005/8/layout/radial3"/>
    <dgm:cxn modelId="{80E0A759-2954-48CA-8CE4-DBCBAA49728B}" type="presParOf" srcId="{31930839-4F16-4F90-A3C9-5EFE4082EB46}" destId="{E8FB5778-16DE-4342-963E-38211DCED416}" srcOrd="12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40C56A2-79FB-4D3E-88DB-B70283A47239}" type="doc">
      <dgm:prSet loTypeId="urn:microsoft.com/office/officeart/2005/8/layout/cycle4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45849FE-BCB4-4134-8C41-CEC9F16F8B31}">
      <dgm:prSet phldrT="[Text]"/>
      <dgm:spPr>
        <a:noFill/>
        <a:ln w="38100">
          <a:solidFill>
            <a:srgbClr val="00B050"/>
          </a:solidFill>
        </a:ln>
      </dgm:spPr>
      <dgm:t>
        <a:bodyPr/>
        <a:lstStyle/>
        <a:p>
          <a:r>
            <a:rPr lang="en-GB" b="1" dirty="0">
              <a:solidFill>
                <a:schemeClr val="tx1"/>
              </a:solidFill>
            </a:rPr>
            <a:t>Improving decision-making practice</a:t>
          </a:r>
        </a:p>
      </dgm:t>
    </dgm:pt>
    <dgm:pt modelId="{B78E04EB-E19E-429D-84B3-35D2B23BCD32}" type="parTrans" cxnId="{C61C5DD6-F3CE-4F6B-B9AB-C8FC080AA4F0}">
      <dgm:prSet/>
      <dgm:spPr/>
      <dgm:t>
        <a:bodyPr/>
        <a:lstStyle/>
        <a:p>
          <a:endParaRPr lang="en-GB"/>
        </a:p>
      </dgm:t>
    </dgm:pt>
    <dgm:pt modelId="{317AA358-08CB-4FC6-B854-45F4C6AFEE63}" type="sibTrans" cxnId="{C61C5DD6-F3CE-4F6B-B9AB-C8FC080AA4F0}">
      <dgm:prSet/>
      <dgm:spPr/>
      <dgm:t>
        <a:bodyPr/>
        <a:lstStyle/>
        <a:p>
          <a:endParaRPr lang="en-GB"/>
        </a:p>
      </dgm:t>
    </dgm:pt>
    <dgm:pt modelId="{DADBD4E3-7E5D-4BD5-99DB-5E1A318B91C9}">
      <dgm:prSet phldrT="[Text]" custT="1"/>
      <dgm:spPr>
        <a:noFill/>
        <a:ln w="28575">
          <a:solidFill>
            <a:srgbClr val="FFC000"/>
          </a:solidFill>
        </a:ln>
      </dgm:spPr>
      <dgm:t>
        <a:bodyPr/>
        <a:lstStyle/>
        <a:p>
          <a:r>
            <a:rPr lang="en-GB" sz="1400" b="1" dirty="0" err="1"/>
            <a:t>eg</a:t>
          </a:r>
          <a:r>
            <a:rPr lang="en-GB" sz="1400" b="1" dirty="0"/>
            <a:t> Decision Quality for leaders; thinking tools for decision making; training in analytical concepts for leaders</a:t>
          </a:r>
        </a:p>
      </dgm:t>
    </dgm:pt>
    <dgm:pt modelId="{0F958F72-8678-4F9E-8FB1-74D53AD4789B}" type="parTrans" cxnId="{BBCC1F13-D504-48CB-B66E-CE0D9F188B9C}">
      <dgm:prSet/>
      <dgm:spPr/>
      <dgm:t>
        <a:bodyPr/>
        <a:lstStyle/>
        <a:p>
          <a:endParaRPr lang="en-GB"/>
        </a:p>
      </dgm:t>
    </dgm:pt>
    <dgm:pt modelId="{11631730-6573-495B-B665-5087F2BECBBD}" type="sibTrans" cxnId="{BBCC1F13-D504-48CB-B66E-CE0D9F188B9C}">
      <dgm:prSet/>
      <dgm:spPr/>
      <dgm:t>
        <a:bodyPr/>
        <a:lstStyle/>
        <a:p>
          <a:endParaRPr lang="en-GB"/>
        </a:p>
      </dgm:t>
    </dgm:pt>
    <dgm:pt modelId="{06102C95-9D23-4F06-B38A-401C64B16C53}">
      <dgm:prSet phldrT="[Text]"/>
      <dgm:spPr>
        <a:noFill/>
        <a:ln w="38100">
          <a:solidFill>
            <a:srgbClr val="00B050"/>
          </a:solidFill>
        </a:ln>
      </dgm:spPr>
      <dgm:t>
        <a:bodyPr/>
        <a:lstStyle/>
        <a:p>
          <a:r>
            <a:rPr lang="en-GB" b="1" dirty="0">
              <a:solidFill>
                <a:schemeClr val="tx1"/>
              </a:solidFill>
            </a:rPr>
            <a:t>Developing analytical leaders</a:t>
          </a:r>
        </a:p>
      </dgm:t>
    </dgm:pt>
    <dgm:pt modelId="{C312C304-335F-4FDC-B896-35D9107B44FA}" type="parTrans" cxnId="{23235D3A-678C-4109-90EA-42F1418E51B7}">
      <dgm:prSet/>
      <dgm:spPr/>
      <dgm:t>
        <a:bodyPr/>
        <a:lstStyle/>
        <a:p>
          <a:endParaRPr lang="en-GB"/>
        </a:p>
      </dgm:t>
    </dgm:pt>
    <dgm:pt modelId="{65C11085-E4CB-45C4-8BC2-E31BBDFB85DC}" type="sibTrans" cxnId="{23235D3A-678C-4109-90EA-42F1418E51B7}">
      <dgm:prSet/>
      <dgm:spPr/>
      <dgm:t>
        <a:bodyPr/>
        <a:lstStyle/>
        <a:p>
          <a:endParaRPr lang="en-GB"/>
        </a:p>
      </dgm:t>
    </dgm:pt>
    <dgm:pt modelId="{3728D926-B86D-46CD-8911-6A39C1CC41F9}">
      <dgm:prSet phldrT="[Text]" custT="1"/>
      <dgm:spPr>
        <a:noFill/>
        <a:ln w="28575">
          <a:solidFill>
            <a:srgbClr val="FFC000"/>
          </a:solidFill>
        </a:ln>
      </dgm:spPr>
      <dgm:t>
        <a:bodyPr/>
        <a:lstStyle/>
        <a:p>
          <a:r>
            <a:rPr lang="en-GB" sz="1400" b="1" dirty="0"/>
            <a:t>Leadership for Analysts programme; communication skills/arguing with numbers; data visualisation; presentation/facilitation skills</a:t>
          </a:r>
        </a:p>
      </dgm:t>
    </dgm:pt>
    <dgm:pt modelId="{93E4B1E5-676B-4900-B38B-0AFBAE98F8D3}" type="parTrans" cxnId="{3807BFB2-7758-4CF6-9984-92ACEF31E58A}">
      <dgm:prSet/>
      <dgm:spPr/>
      <dgm:t>
        <a:bodyPr/>
        <a:lstStyle/>
        <a:p>
          <a:endParaRPr lang="en-GB"/>
        </a:p>
      </dgm:t>
    </dgm:pt>
    <dgm:pt modelId="{9DC63900-643C-4B2E-B611-0B3BB0FA36BC}" type="sibTrans" cxnId="{3807BFB2-7758-4CF6-9984-92ACEF31E58A}">
      <dgm:prSet/>
      <dgm:spPr/>
      <dgm:t>
        <a:bodyPr/>
        <a:lstStyle/>
        <a:p>
          <a:endParaRPr lang="en-GB"/>
        </a:p>
      </dgm:t>
    </dgm:pt>
    <dgm:pt modelId="{0A6EB4A5-7731-4D2B-8E28-B8CF32C6D4A8}">
      <dgm:prSet phldrT="[Text]"/>
      <dgm:spPr>
        <a:noFill/>
        <a:ln w="38100">
          <a:solidFill>
            <a:srgbClr val="00B050"/>
          </a:solidFill>
        </a:ln>
      </dgm:spPr>
      <dgm:t>
        <a:bodyPr/>
        <a:lstStyle/>
        <a:p>
          <a:r>
            <a:rPr lang="en-GB" b="1" dirty="0">
              <a:solidFill>
                <a:schemeClr val="tx1"/>
              </a:solidFill>
            </a:rPr>
            <a:t>Moving beyond the numbers</a:t>
          </a:r>
        </a:p>
      </dgm:t>
    </dgm:pt>
    <dgm:pt modelId="{67E0083B-5CFA-4CB4-865C-F7BC74BC324D}" type="parTrans" cxnId="{421502F2-02C8-4B6B-A83C-746B3D8CBD95}">
      <dgm:prSet/>
      <dgm:spPr/>
      <dgm:t>
        <a:bodyPr/>
        <a:lstStyle/>
        <a:p>
          <a:endParaRPr lang="en-GB"/>
        </a:p>
      </dgm:t>
    </dgm:pt>
    <dgm:pt modelId="{02BC92C7-662F-4642-A55D-C2C23F22B0C6}" type="sibTrans" cxnId="{421502F2-02C8-4B6B-A83C-746B3D8CBD95}">
      <dgm:prSet/>
      <dgm:spPr/>
      <dgm:t>
        <a:bodyPr/>
        <a:lstStyle/>
        <a:p>
          <a:endParaRPr lang="en-GB"/>
        </a:p>
      </dgm:t>
    </dgm:pt>
    <dgm:pt modelId="{4C628A5C-3B2E-453F-8E89-1858ECFC9FC0}">
      <dgm:prSet phldrT="[Text]" custT="1"/>
      <dgm:spPr>
        <a:noFill/>
        <a:ln w="28575">
          <a:solidFill>
            <a:srgbClr val="FFC000"/>
          </a:solidFill>
        </a:ln>
      </dgm:spPr>
      <dgm:t>
        <a:bodyPr/>
        <a:lstStyle/>
        <a:p>
          <a:r>
            <a:rPr lang="en-GB" sz="1400" b="1" dirty="0"/>
            <a:t>Approaches to evidence review; cognitive biases; core skills in knowledge mobilisation;  fundamentals of evaluation</a:t>
          </a:r>
        </a:p>
      </dgm:t>
    </dgm:pt>
    <dgm:pt modelId="{70B9F42E-CB12-40AC-ACE3-4CDDF55BB988}" type="parTrans" cxnId="{3AABD8A9-A8AA-4359-AEC2-D1897855BBCD}">
      <dgm:prSet/>
      <dgm:spPr/>
      <dgm:t>
        <a:bodyPr/>
        <a:lstStyle/>
        <a:p>
          <a:endParaRPr lang="en-GB"/>
        </a:p>
      </dgm:t>
    </dgm:pt>
    <dgm:pt modelId="{2A06C3DE-FD0E-456A-A30D-715A73819DF1}" type="sibTrans" cxnId="{3AABD8A9-A8AA-4359-AEC2-D1897855BBCD}">
      <dgm:prSet/>
      <dgm:spPr/>
      <dgm:t>
        <a:bodyPr/>
        <a:lstStyle/>
        <a:p>
          <a:endParaRPr lang="en-GB"/>
        </a:p>
      </dgm:t>
    </dgm:pt>
    <dgm:pt modelId="{D92E71A0-20C1-4B70-BF57-D22D3DBE667F}">
      <dgm:prSet phldrT="[Text]"/>
      <dgm:spPr>
        <a:noFill/>
        <a:ln w="38100">
          <a:solidFill>
            <a:srgbClr val="00B050"/>
          </a:solidFill>
        </a:ln>
      </dgm:spPr>
      <dgm:t>
        <a:bodyPr/>
        <a:lstStyle/>
        <a:p>
          <a:r>
            <a:rPr lang="en-GB" b="1" dirty="0">
              <a:solidFill>
                <a:schemeClr val="tx1"/>
              </a:solidFill>
            </a:rPr>
            <a:t>Strengthening analytical capability</a:t>
          </a:r>
        </a:p>
      </dgm:t>
    </dgm:pt>
    <dgm:pt modelId="{30355D7A-A496-42BF-A666-5FDD77671BE1}" type="parTrans" cxnId="{66B8B2ED-80DF-47CE-9CF9-0D8D864600A8}">
      <dgm:prSet/>
      <dgm:spPr/>
      <dgm:t>
        <a:bodyPr/>
        <a:lstStyle/>
        <a:p>
          <a:endParaRPr lang="en-GB"/>
        </a:p>
      </dgm:t>
    </dgm:pt>
    <dgm:pt modelId="{C3BD1BB5-62FC-4D5E-B1A8-E789D4A4A140}" type="sibTrans" cxnId="{66B8B2ED-80DF-47CE-9CF9-0D8D864600A8}">
      <dgm:prSet/>
      <dgm:spPr/>
      <dgm:t>
        <a:bodyPr/>
        <a:lstStyle/>
        <a:p>
          <a:endParaRPr lang="en-GB"/>
        </a:p>
      </dgm:t>
    </dgm:pt>
    <dgm:pt modelId="{070EAB61-C50F-4EFE-8F99-0E101BF0B5D0}">
      <dgm:prSet phldrT="[Text]" custT="1"/>
      <dgm:spPr>
        <a:noFill/>
        <a:ln w="28575">
          <a:solidFill>
            <a:srgbClr val="FFC000"/>
          </a:solidFill>
        </a:ln>
      </dgm:spPr>
      <dgm:t>
        <a:bodyPr/>
        <a:lstStyle/>
        <a:p>
          <a:r>
            <a:rPr lang="en-GB" sz="1400" b="1" dirty="0"/>
            <a:t>Advanced PHM analytics; operational research methods; machine learning; time-series forecasting; open-source tools; reproducible analytical pipelines (RAP) </a:t>
          </a:r>
        </a:p>
      </dgm:t>
    </dgm:pt>
    <dgm:pt modelId="{B4450969-8CE1-467B-88CE-FAA63E75D35D}" type="parTrans" cxnId="{E83AE83A-A896-48D9-B5E8-8521EEC37B7B}">
      <dgm:prSet/>
      <dgm:spPr/>
      <dgm:t>
        <a:bodyPr/>
        <a:lstStyle/>
        <a:p>
          <a:endParaRPr lang="en-GB"/>
        </a:p>
      </dgm:t>
    </dgm:pt>
    <dgm:pt modelId="{D2120C7E-DE57-4C77-8CE1-D6ADAD0AF59C}" type="sibTrans" cxnId="{E83AE83A-A896-48D9-B5E8-8521EEC37B7B}">
      <dgm:prSet/>
      <dgm:spPr/>
      <dgm:t>
        <a:bodyPr/>
        <a:lstStyle/>
        <a:p>
          <a:endParaRPr lang="en-GB"/>
        </a:p>
      </dgm:t>
    </dgm:pt>
    <dgm:pt modelId="{ACF0ECBB-328B-4BB7-86D0-7123EC95170D}" type="pres">
      <dgm:prSet presAssocID="{440C56A2-79FB-4D3E-88DB-B70283A47239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0D9DCC9F-148F-4954-A444-610125E0FA2B}" type="pres">
      <dgm:prSet presAssocID="{440C56A2-79FB-4D3E-88DB-B70283A47239}" presName="children" presStyleCnt="0"/>
      <dgm:spPr/>
    </dgm:pt>
    <dgm:pt modelId="{1F27C52C-AFD8-4F43-AC70-5ED2828494D9}" type="pres">
      <dgm:prSet presAssocID="{440C56A2-79FB-4D3E-88DB-B70283A47239}" presName="child1group" presStyleCnt="0"/>
      <dgm:spPr/>
    </dgm:pt>
    <dgm:pt modelId="{14A72B78-57FF-4B68-9782-CBE218CD37DE}" type="pres">
      <dgm:prSet presAssocID="{440C56A2-79FB-4D3E-88DB-B70283A47239}" presName="child1" presStyleLbl="bgAcc1" presStyleIdx="0" presStyleCnt="4"/>
      <dgm:spPr/>
    </dgm:pt>
    <dgm:pt modelId="{548DB129-D3DC-42B4-B5E9-E75E05E00352}" type="pres">
      <dgm:prSet presAssocID="{440C56A2-79FB-4D3E-88DB-B70283A47239}" presName="child1Text" presStyleLbl="bgAcc1" presStyleIdx="0" presStyleCnt="4">
        <dgm:presLayoutVars>
          <dgm:bulletEnabled val="1"/>
        </dgm:presLayoutVars>
      </dgm:prSet>
      <dgm:spPr/>
    </dgm:pt>
    <dgm:pt modelId="{257F9A44-748E-4524-A6A7-37A333441D6D}" type="pres">
      <dgm:prSet presAssocID="{440C56A2-79FB-4D3E-88DB-B70283A47239}" presName="child2group" presStyleCnt="0"/>
      <dgm:spPr/>
    </dgm:pt>
    <dgm:pt modelId="{C04E964B-692B-432A-8B4B-FA0800E94F70}" type="pres">
      <dgm:prSet presAssocID="{440C56A2-79FB-4D3E-88DB-B70283A47239}" presName="child2" presStyleLbl="bgAcc1" presStyleIdx="1" presStyleCnt="4" custScaleX="99568"/>
      <dgm:spPr/>
    </dgm:pt>
    <dgm:pt modelId="{3BDD1514-94BF-400E-A18A-4D56627DBEF0}" type="pres">
      <dgm:prSet presAssocID="{440C56A2-79FB-4D3E-88DB-B70283A47239}" presName="child2Text" presStyleLbl="bgAcc1" presStyleIdx="1" presStyleCnt="4">
        <dgm:presLayoutVars>
          <dgm:bulletEnabled val="1"/>
        </dgm:presLayoutVars>
      </dgm:prSet>
      <dgm:spPr/>
    </dgm:pt>
    <dgm:pt modelId="{4F0C2FDD-BF5A-41F4-A8C3-1D43AD5B16A8}" type="pres">
      <dgm:prSet presAssocID="{440C56A2-79FB-4D3E-88DB-B70283A47239}" presName="child3group" presStyleCnt="0"/>
      <dgm:spPr/>
    </dgm:pt>
    <dgm:pt modelId="{355CBC3F-E289-45ED-AD30-87156C374BB3}" type="pres">
      <dgm:prSet presAssocID="{440C56A2-79FB-4D3E-88DB-B70283A47239}" presName="child3" presStyleLbl="bgAcc1" presStyleIdx="2" presStyleCnt="4"/>
      <dgm:spPr/>
    </dgm:pt>
    <dgm:pt modelId="{55B3D103-16B4-4D2E-803E-5DEC97557649}" type="pres">
      <dgm:prSet presAssocID="{440C56A2-79FB-4D3E-88DB-B70283A47239}" presName="child3Text" presStyleLbl="bgAcc1" presStyleIdx="2" presStyleCnt="4">
        <dgm:presLayoutVars>
          <dgm:bulletEnabled val="1"/>
        </dgm:presLayoutVars>
      </dgm:prSet>
      <dgm:spPr/>
    </dgm:pt>
    <dgm:pt modelId="{793B1C48-7AC2-4614-B234-1517513DDF22}" type="pres">
      <dgm:prSet presAssocID="{440C56A2-79FB-4D3E-88DB-B70283A47239}" presName="child4group" presStyleCnt="0"/>
      <dgm:spPr/>
    </dgm:pt>
    <dgm:pt modelId="{30BDC28D-B2EA-4D89-BDB1-8F845FC97F36}" type="pres">
      <dgm:prSet presAssocID="{440C56A2-79FB-4D3E-88DB-B70283A47239}" presName="child4" presStyleLbl="bgAcc1" presStyleIdx="3" presStyleCnt="4"/>
      <dgm:spPr/>
    </dgm:pt>
    <dgm:pt modelId="{866879B1-BB1A-40FF-99DF-E743D71CB679}" type="pres">
      <dgm:prSet presAssocID="{440C56A2-79FB-4D3E-88DB-B70283A47239}" presName="child4Text" presStyleLbl="bgAcc1" presStyleIdx="3" presStyleCnt="4">
        <dgm:presLayoutVars>
          <dgm:bulletEnabled val="1"/>
        </dgm:presLayoutVars>
      </dgm:prSet>
      <dgm:spPr/>
    </dgm:pt>
    <dgm:pt modelId="{551B73E5-3C48-4913-84B5-DABA33A68189}" type="pres">
      <dgm:prSet presAssocID="{440C56A2-79FB-4D3E-88DB-B70283A47239}" presName="childPlaceholder" presStyleCnt="0"/>
      <dgm:spPr/>
    </dgm:pt>
    <dgm:pt modelId="{4D75A7E2-D257-4845-A8CE-72906367A30A}" type="pres">
      <dgm:prSet presAssocID="{440C56A2-79FB-4D3E-88DB-B70283A47239}" presName="circle" presStyleCnt="0"/>
      <dgm:spPr/>
    </dgm:pt>
    <dgm:pt modelId="{365E7D15-351A-434F-8929-C9EA4695A6ED}" type="pres">
      <dgm:prSet presAssocID="{440C56A2-79FB-4D3E-88DB-B70283A47239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4952038A-9A4A-4226-A084-945BB38018C5}" type="pres">
      <dgm:prSet presAssocID="{440C56A2-79FB-4D3E-88DB-B70283A47239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8F9B3C98-C783-4162-A69D-C820D92BFBC6}" type="pres">
      <dgm:prSet presAssocID="{440C56A2-79FB-4D3E-88DB-B70283A47239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38F9E56E-0CE5-47D0-A450-5E7EF6F00E35}" type="pres">
      <dgm:prSet presAssocID="{440C56A2-79FB-4D3E-88DB-B70283A47239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C6B095D6-17A0-4EA7-B25C-7FC883E6F385}" type="pres">
      <dgm:prSet presAssocID="{440C56A2-79FB-4D3E-88DB-B70283A47239}" presName="quadrantPlaceholder" presStyleCnt="0"/>
      <dgm:spPr/>
    </dgm:pt>
    <dgm:pt modelId="{0FA27575-6CC2-44B3-86E2-15E753BFB493}" type="pres">
      <dgm:prSet presAssocID="{440C56A2-79FB-4D3E-88DB-B70283A47239}" presName="center1" presStyleLbl="fgShp" presStyleIdx="0" presStyleCnt="2"/>
      <dgm:spPr/>
    </dgm:pt>
    <dgm:pt modelId="{FDF9574E-81F6-41D7-8A3E-302ADD4FF83F}" type="pres">
      <dgm:prSet presAssocID="{440C56A2-79FB-4D3E-88DB-B70283A47239}" presName="center2" presStyleLbl="fgShp" presStyleIdx="1" presStyleCnt="2"/>
      <dgm:spPr/>
    </dgm:pt>
  </dgm:ptLst>
  <dgm:cxnLst>
    <dgm:cxn modelId="{BBCC1F13-D504-48CB-B66E-CE0D9F188B9C}" srcId="{A45849FE-BCB4-4134-8C41-CEC9F16F8B31}" destId="{DADBD4E3-7E5D-4BD5-99DB-5E1A318B91C9}" srcOrd="0" destOrd="0" parTransId="{0F958F72-8678-4F9E-8FB1-74D53AD4789B}" sibTransId="{11631730-6573-495B-B665-5087F2BECBBD}"/>
    <dgm:cxn modelId="{7BFC3727-C9F4-4E63-BDE7-C62505A525D7}" type="presOf" srcId="{06102C95-9D23-4F06-B38A-401C64B16C53}" destId="{4952038A-9A4A-4226-A084-945BB38018C5}" srcOrd="0" destOrd="0" presId="urn:microsoft.com/office/officeart/2005/8/layout/cycle4"/>
    <dgm:cxn modelId="{23235D3A-678C-4109-90EA-42F1418E51B7}" srcId="{440C56A2-79FB-4D3E-88DB-B70283A47239}" destId="{06102C95-9D23-4F06-B38A-401C64B16C53}" srcOrd="1" destOrd="0" parTransId="{C312C304-335F-4FDC-B896-35D9107B44FA}" sibTransId="{65C11085-E4CB-45C4-8BC2-E31BBDFB85DC}"/>
    <dgm:cxn modelId="{E83AE83A-A896-48D9-B5E8-8521EEC37B7B}" srcId="{D92E71A0-20C1-4B70-BF57-D22D3DBE667F}" destId="{070EAB61-C50F-4EFE-8F99-0E101BF0B5D0}" srcOrd="0" destOrd="0" parTransId="{B4450969-8CE1-467B-88CE-FAA63E75D35D}" sibTransId="{D2120C7E-DE57-4C77-8CE1-D6ADAD0AF59C}"/>
    <dgm:cxn modelId="{1DEC895D-7D94-4273-81A8-AE5A7D0E04B8}" type="presOf" srcId="{DADBD4E3-7E5D-4BD5-99DB-5E1A318B91C9}" destId="{548DB129-D3DC-42B4-B5E9-E75E05E00352}" srcOrd="1" destOrd="0" presId="urn:microsoft.com/office/officeart/2005/8/layout/cycle4"/>
    <dgm:cxn modelId="{3D59B161-4E1C-421F-B886-D491BCFFA064}" type="presOf" srcId="{A45849FE-BCB4-4134-8C41-CEC9F16F8B31}" destId="{365E7D15-351A-434F-8929-C9EA4695A6ED}" srcOrd="0" destOrd="0" presId="urn:microsoft.com/office/officeart/2005/8/layout/cycle4"/>
    <dgm:cxn modelId="{49887442-FEFF-4BE6-8A31-08822A1FCBD0}" type="presOf" srcId="{440C56A2-79FB-4D3E-88DB-B70283A47239}" destId="{ACF0ECBB-328B-4BB7-86D0-7123EC95170D}" srcOrd="0" destOrd="0" presId="urn:microsoft.com/office/officeart/2005/8/layout/cycle4"/>
    <dgm:cxn modelId="{8C230044-7692-4E1B-B2DE-B6B3BE2B8FFD}" type="presOf" srcId="{3728D926-B86D-46CD-8911-6A39C1CC41F9}" destId="{3BDD1514-94BF-400E-A18A-4D56627DBEF0}" srcOrd="1" destOrd="0" presId="urn:microsoft.com/office/officeart/2005/8/layout/cycle4"/>
    <dgm:cxn modelId="{737BCD46-E96F-4406-93E0-7594FDD6B491}" type="presOf" srcId="{070EAB61-C50F-4EFE-8F99-0E101BF0B5D0}" destId="{866879B1-BB1A-40FF-99DF-E743D71CB679}" srcOrd="1" destOrd="0" presId="urn:microsoft.com/office/officeart/2005/8/layout/cycle4"/>
    <dgm:cxn modelId="{A33D844B-A2D9-44BB-B924-9F3F3165354C}" type="presOf" srcId="{0A6EB4A5-7731-4D2B-8E28-B8CF32C6D4A8}" destId="{8F9B3C98-C783-4162-A69D-C820D92BFBC6}" srcOrd="0" destOrd="0" presId="urn:microsoft.com/office/officeart/2005/8/layout/cycle4"/>
    <dgm:cxn modelId="{EA47536D-0A3B-4D6E-B7CE-FA45B3A0A925}" type="presOf" srcId="{DADBD4E3-7E5D-4BD5-99DB-5E1A318B91C9}" destId="{14A72B78-57FF-4B68-9782-CBE218CD37DE}" srcOrd="0" destOrd="0" presId="urn:microsoft.com/office/officeart/2005/8/layout/cycle4"/>
    <dgm:cxn modelId="{5EE0687E-9308-4F74-BD4F-E6ECFFFC51D8}" type="presOf" srcId="{4C628A5C-3B2E-453F-8E89-1858ECFC9FC0}" destId="{355CBC3F-E289-45ED-AD30-87156C374BB3}" srcOrd="0" destOrd="0" presId="urn:microsoft.com/office/officeart/2005/8/layout/cycle4"/>
    <dgm:cxn modelId="{60820C9F-F9ED-47D0-816A-6FB908621D4B}" type="presOf" srcId="{D92E71A0-20C1-4B70-BF57-D22D3DBE667F}" destId="{38F9E56E-0CE5-47D0-A450-5E7EF6F00E35}" srcOrd="0" destOrd="0" presId="urn:microsoft.com/office/officeart/2005/8/layout/cycle4"/>
    <dgm:cxn modelId="{3AABD8A9-A8AA-4359-AEC2-D1897855BBCD}" srcId="{0A6EB4A5-7731-4D2B-8E28-B8CF32C6D4A8}" destId="{4C628A5C-3B2E-453F-8E89-1858ECFC9FC0}" srcOrd="0" destOrd="0" parTransId="{70B9F42E-CB12-40AC-ACE3-4CDDF55BB988}" sibTransId="{2A06C3DE-FD0E-456A-A30D-715A73819DF1}"/>
    <dgm:cxn modelId="{69ECEAAE-6EDD-44EC-A331-E272E253040B}" type="presOf" srcId="{3728D926-B86D-46CD-8911-6A39C1CC41F9}" destId="{C04E964B-692B-432A-8B4B-FA0800E94F70}" srcOrd="0" destOrd="0" presId="urn:microsoft.com/office/officeart/2005/8/layout/cycle4"/>
    <dgm:cxn modelId="{3807BFB2-7758-4CF6-9984-92ACEF31E58A}" srcId="{06102C95-9D23-4F06-B38A-401C64B16C53}" destId="{3728D926-B86D-46CD-8911-6A39C1CC41F9}" srcOrd="0" destOrd="0" parTransId="{93E4B1E5-676B-4900-B38B-0AFBAE98F8D3}" sibTransId="{9DC63900-643C-4B2E-B611-0B3BB0FA36BC}"/>
    <dgm:cxn modelId="{D18C82D1-80B2-486A-85D6-D161B267D5DE}" type="presOf" srcId="{070EAB61-C50F-4EFE-8F99-0E101BF0B5D0}" destId="{30BDC28D-B2EA-4D89-BDB1-8F845FC97F36}" srcOrd="0" destOrd="0" presId="urn:microsoft.com/office/officeart/2005/8/layout/cycle4"/>
    <dgm:cxn modelId="{C61C5DD6-F3CE-4F6B-B9AB-C8FC080AA4F0}" srcId="{440C56A2-79FB-4D3E-88DB-B70283A47239}" destId="{A45849FE-BCB4-4134-8C41-CEC9F16F8B31}" srcOrd="0" destOrd="0" parTransId="{B78E04EB-E19E-429D-84B3-35D2B23BCD32}" sibTransId="{317AA358-08CB-4FC6-B854-45F4C6AFEE63}"/>
    <dgm:cxn modelId="{66B8B2ED-80DF-47CE-9CF9-0D8D864600A8}" srcId="{440C56A2-79FB-4D3E-88DB-B70283A47239}" destId="{D92E71A0-20C1-4B70-BF57-D22D3DBE667F}" srcOrd="3" destOrd="0" parTransId="{30355D7A-A496-42BF-A666-5FDD77671BE1}" sibTransId="{C3BD1BB5-62FC-4D5E-B1A8-E789D4A4A140}"/>
    <dgm:cxn modelId="{421502F2-02C8-4B6B-A83C-746B3D8CBD95}" srcId="{440C56A2-79FB-4D3E-88DB-B70283A47239}" destId="{0A6EB4A5-7731-4D2B-8E28-B8CF32C6D4A8}" srcOrd="2" destOrd="0" parTransId="{67E0083B-5CFA-4CB4-865C-F7BC74BC324D}" sibTransId="{02BC92C7-662F-4642-A55D-C2C23F22B0C6}"/>
    <dgm:cxn modelId="{F63E13FC-D89B-4726-A3C1-ED774BB764B6}" type="presOf" srcId="{4C628A5C-3B2E-453F-8E89-1858ECFC9FC0}" destId="{55B3D103-16B4-4D2E-803E-5DEC97557649}" srcOrd="1" destOrd="0" presId="urn:microsoft.com/office/officeart/2005/8/layout/cycle4"/>
    <dgm:cxn modelId="{96BDECC3-A5D3-47FB-B799-4035F04E4FB1}" type="presParOf" srcId="{ACF0ECBB-328B-4BB7-86D0-7123EC95170D}" destId="{0D9DCC9F-148F-4954-A444-610125E0FA2B}" srcOrd="0" destOrd="0" presId="urn:microsoft.com/office/officeart/2005/8/layout/cycle4"/>
    <dgm:cxn modelId="{585D5E45-C191-45DB-B4DD-F106047AE17C}" type="presParOf" srcId="{0D9DCC9F-148F-4954-A444-610125E0FA2B}" destId="{1F27C52C-AFD8-4F43-AC70-5ED2828494D9}" srcOrd="0" destOrd="0" presId="urn:microsoft.com/office/officeart/2005/8/layout/cycle4"/>
    <dgm:cxn modelId="{A218664F-BB80-4E12-ADAD-2E330B9C1A9B}" type="presParOf" srcId="{1F27C52C-AFD8-4F43-AC70-5ED2828494D9}" destId="{14A72B78-57FF-4B68-9782-CBE218CD37DE}" srcOrd="0" destOrd="0" presId="urn:microsoft.com/office/officeart/2005/8/layout/cycle4"/>
    <dgm:cxn modelId="{7354DC4A-8A52-44BD-B3A6-115FEC97776A}" type="presParOf" srcId="{1F27C52C-AFD8-4F43-AC70-5ED2828494D9}" destId="{548DB129-D3DC-42B4-B5E9-E75E05E00352}" srcOrd="1" destOrd="0" presId="urn:microsoft.com/office/officeart/2005/8/layout/cycle4"/>
    <dgm:cxn modelId="{626FA592-56D2-4FA8-933F-169DB0B60124}" type="presParOf" srcId="{0D9DCC9F-148F-4954-A444-610125E0FA2B}" destId="{257F9A44-748E-4524-A6A7-37A333441D6D}" srcOrd="1" destOrd="0" presId="urn:microsoft.com/office/officeart/2005/8/layout/cycle4"/>
    <dgm:cxn modelId="{065D41B3-64A4-48A3-83D2-3BCD2469A6AD}" type="presParOf" srcId="{257F9A44-748E-4524-A6A7-37A333441D6D}" destId="{C04E964B-692B-432A-8B4B-FA0800E94F70}" srcOrd="0" destOrd="0" presId="urn:microsoft.com/office/officeart/2005/8/layout/cycle4"/>
    <dgm:cxn modelId="{E3231671-7521-4A4F-A3DE-FF65923D0727}" type="presParOf" srcId="{257F9A44-748E-4524-A6A7-37A333441D6D}" destId="{3BDD1514-94BF-400E-A18A-4D56627DBEF0}" srcOrd="1" destOrd="0" presId="urn:microsoft.com/office/officeart/2005/8/layout/cycle4"/>
    <dgm:cxn modelId="{1885C38A-3AF3-4A4C-8F8C-9C054FFE52C9}" type="presParOf" srcId="{0D9DCC9F-148F-4954-A444-610125E0FA2B}" destId="{4F0C2FDD-BF5A-41F4-A8C3-1D43AD5B16A8}" srcOrd="2" destOrd="0" presId="urn:microsoft.com/office/officeart/2005/8/layout/cycle4"/>
    <dgm:cxn modelId="{CE00FEAF-CD29-4119-BAB7-6EEBAA808C1E}" type="presParOf" srcId="{4F0C2FDD-BF5A-41F4-A8C3-1D43AD5B16A8}" destId="{355CBC3F-E289-45ED-AD30-87156C374BB3}" srcOrd="0" destOrd="0" presId="urn:microsoft.com/office/officeart/2005/8/layout/cycle4"/>
    <dgm:cxn modelId="{7BB0F411-8CC1-456F-BBD4-A7034917A39C}" type="presParOf" srcId="{4F0C2FDD-BF5A-41F4-A8C3-1D43AD5B16A8}" destId="{55B3D103-16B4-4D2E-803E-5DEC97557649}" srcOrd="1" destOrd="0" presId="urn:microsoft.com/office/officeart/2005/8/layout/cycle4"/>
    <dgm:cxn modelId="{6C466799-AEAB-46D4-BAEB-097F2AE0EE6F}" type="presParOf" srcId="{0D9DCC9F-148F-4954-A444-610125E0FA2B}" destId="{793B1C48-7AC2-4614-B234-1517513DDF22}" srcOrd="3" destOrd="0" presId="urn:microsoft.com/office/officeart/2005/8/layout/cycle4"/>
    <dgm:cxn modelId="{5B3FDD54-8082-400D-8D7F-BD3C3270404B}" type="presParOf" srcId="{793B1C48-7AC2-4614-B234-1517513DDF22}" destId="{30BDC28D-B2EA-4D89-BDB1-8F845FC97F36}" srcOrd="0" destOrd="0" presId="urn:microsoft.com/office/officeart/2005/8/layout/cycle4"/>
    <dgm:cxn modelId="{E972EFC9-FC0A-4ECB-90D4-FAFD88714494}" type="presParOf" srcId="{793B1C48-7AC2-4614-B234-1517513DDF22}" destId="{866879B1-BB1A-40FF-99DF-E743D71CB679}" srcOrd="1" destOrd="0" presId="urn:microsoft.com/office/officeart/2005/8/layout/cycle4"/>
    <dgm:cxn modelId="{3561B40C-18DF-41FC-81CB-E5BD170A3E81}" type="presParOf" srcId="{0D9DCC9F-148F-4954-A444-610125E0FA2B}" destId="{551B73E5-3C48-4913-84B5-DABA33A68189}" srcOrd="4" destOrd="0" presId="urn:microsoft.com/office/officeart/2005/8/layout/cycle4"/>
    <dgm:cxn modelId="{7013215B-8043-4A34-915E-AC8A2202ED42}" type="presParOf" srcId="{ACF0ECBB-328B-4BB7-86D0-7123EC95170D}" destId="{4D75A7E2-D257-4845-A8CE-72906367A30A}" srcOrd="1" destOrd="0" presId="urn:microsoft.com/office/officeart/2005/8/layout/cycle4"/>
    <dgm:cxn modelId="{64F3A56E-DF24-4BEA-887F-B10B71524D9A}" type="presParOf" srcId="{4D75A7E2-D257-4845-A8CE-72906367A30A}" destId="{365E7D15-351A-434F-8929-C9EA4695A6ED}" srcOrd="0" destOrd="0" presId="urn:microsoft.com/office/officeart/2005/8/layout/cycle4"/>
    <dgm:cxn modelId="{3BF73AFF-8225-4695-B930-F5380797E5AD}" type="presParOf" srcId="{4D75A7E2-D257-4845-A8CE-72906367A30A}" destId="{4952038A-9A4A-4226-A084-945BB38018C5}" srcOrd="1" destOrd="0" presId="urn:microsoft.com/office/officeart/2005/8/layout/cycle4"/>
    <dgm:cxn modelId="{E3B44712-7F3B-45B2-AAB0-76B719BC09D7}" type="presParOf" srcId="{4D75A7E2-D257-4845-A8CE-72906367A30A}" destId="{8F9B3C98-C783-4162-A69D-C820D92BFBC6}" srcOrd="2" destOrd="0" presId="urn:microsoft.com/office/officeart/2005/8/layout/cycle4"/>
    <dgm:cxn modelId="{301253C1-F90E-429C-90C7-296CA5E6CACF}" type="presParOf" srcId="{4D75A7E2-D257-4845-A8CE-72906367A30A}" destId="{38F9E56E-0CE5-47D0-A450-5E7EF6F00E35}" srcOrd="3" destOrd="0" presId="urn:microsoft.com/office/officeart/2005/8/layout/cycle4"/>
    <dgm:cxn modelId="{E9D3B21A-6322-45A9-A368-6351DEC8EE57}" type="presParOf" srcId="{4D75A7E2-D257-4845-A8CE-72906367A30A}" destId="{C6B095D6-17A0-4EA7-B25C-7FC883E6F385}" srcOrd="4" destOrd="0" presId="urn:microsoft.com/office/officeart/2005/8/layout/cycle4"/>
    <dgm:cxn modelId="{9F8F12F2-D7C9-4977-8C86-35406E9392D1}" type="presParOf" srcId="{ACF0ECBB-328B-4BB7-86D0-7123EC95170D}" destId="{0FA27575-6CC2-44B3-86E2-15E753BFB493}" srcOrd="2" destOrd="0" presId="urn:microsoft.com/office/officeart/2005/8/layout/cycle4"/>
    <dgm:cxn modelId="{9C6838B1-78FA-4E91-8CB2-5BC7EB67EDC6}" type="presParOf" srcId="{ACF0ECBB-328B-4BB7-86D0-7123EC95170D}" destId="{FDF9574E-81F6-41D7-8A3E-302ADD4FF83F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2BFAF12-9407-4FB6-B8F2-C44E874F2B9C}" type="doc">
      <dgm:prSet loTypeId="urn:microsoft.com/office/officeart/2005/8/layout/gear1" loCatId="relationship" qsTypeId="urn:microsoft.com/office/officeart/2005/8/quickstyle/simple3" qsCatId="simple" csTypeId="urn:microsoft.com/office/officeart/2005/8/colors/accent0_1" csCatId="mainScheme" phldr="1"/>
      <dgm:spPr/>
    </dgm:pt>
    <dgm:pt modelId="{D9F102A1-3BDA-4B35-BF7E-858B1A320228}">
      <dgm:prSet phldrT="[Text]"/>
      <dgm:spPr/>
      <dgm:t>
        <a:bodyPr/>
        <a:lstStyle/>
        <a:p>
          <a:r>
            <a:rPr lang="en-GB" b="1" dirty="0"/>
            <a:t>Analytical</a:t>
          </a:r>
          <a:r>
            <a:rPr lang="en-GB" b="1" baseline="0" dirty="0"/>
            <a:t> professionalisation and national initiatives; Goldacre Report</a:t>
          </a:r>
          <a:endParaRPr lang="en-GB" b="1" dirty="0"/>
        </a:p>
      </dgm:t>
    </dgm:pt>
    <dgm:pt modelId="{D721F144-A00F-4C09-AE5E-50A9845F02AD}" type="parTrans" cxnId="{41E5C178-6F57-49BB-B34F-6903185EAC37}">
      <dgm:prSet/>
      <dgm:spPr/>
      <dgm:t>
        <a:bodyPr/>
        <a:lstStyle/>
        <a:p>
          <a:endParaRPr lang="en-GB"/>
        </a:p>
      </dgm:t>
    </dgm:pt>
    <dgm:pt modelId="{7BC2B366-D546-404E-8B22-70C23B6E4E11}" type="sibTrans" cxnId="{41E5C178-6F57-49BB-B34F-6903185EAC37}">
      <dgm:prSet/>
      <dgm:spPr/>
      <dgm:t>
        <a:bodyPr/>
        <a:lstStyle/>
        <a:p>
          <a:endParaRPr lang="en-GB"/>
        </a:p>
      </dgm:t>
    </dgm:pt>
    <dgm:pt modelId="{766056FE-1178-4D66-9CCA-DF17B7FBFEFB}">
      <dgm:prSet phldrT="[Text]"/>
      <dgm:spPr/>
      <dgm:t>
        <a:bodyPr/>
        <a:lstStyle/>
        <a:p>
          <a:r>
            <a:rPr lang="en-GB" b="1" dirty="0"/>
            <a:t>MDSN and growing DSN family</a:t>
          </a:r>
        </a:p>
      </dgm:t>
    </dgm:pt>
    <dgm:pt modelId="{FAB10E25-31D4-43A0-85CE-27B8A94D7412}" type="parTrans" cxnId="{0651328E-DF08-431F-B324-6AFED6EE7B33}">
      <dgm:prSet/>
      <dgm:spPr/>
      <dgm:t>
        <a:bodyPr/>
        <a:lstStyle/>
        <a:p>
          <a:endParaRPr lang="en-GB"/>
        </a:p>
      </dgm:t>
    </dgm:pt>
    <dgm:pt modelId="{52F4D5DB-CB2E-4632-AF30-639BDA442780}" type="sibTrans" cxnId="{0651328E-DF08-431F-B324-6AFED6EE7B33}">
      <dgm:prSet/>
      <dgm:spPr/>
      <dgm:t>
        <a:bodyPr/>
        <a:lstStyle/>
        <a:p>
          <a:endParaRPr lang="en-GB"/>
        </a:p>
      </dgm:t>
    </dgm:pt>
    <dgm:pt modelId="{8452297A-DF7B-4BA2-82BE-9499DAAFAFCB}">
      <dgm:prSet phldrT="[Text]"/>
      <dgm:spPr/>
      <dgm:t>
        <a:bodyPr/>
        <a:lstStyle/>
        <a:p>
          <a:r>
            <a:rPr lang="en-GB" b="1" dirty="0"/>
            <a:t>NHS-R and family</a:t>
          </a:r>
        </a:p>
      </dgm:t>
    </dgm:pt>
    <dgm:pt modelId="{27E0E521-687D-47D7-8681-A50323C7302E}" type="parTrans" cxnId="{F7A61F39-556F-40E5-BFB2-465776FEB1F5}">
      <dgm:prSet/>
      <dgm:spPr/>
      <dgm:t>
        <a:bodyPr/>
        <a:lstStyle/>
        <a:p>
          <a:endParaRPr lang="en-GB"/>
        </a:p>
      </dgm:t>
    </dgm:pt>
    <dgm:pt modelId="{ED5E9CB7-595D-4E7D-A7F3-F63278E24222}" type="sibTrans" cxnId="{F7A61F39-556F-40E5-BFB2-465776FEB1F5}">
      <dgm:prSet/>
      <dgm:spPr/>
      <dgm:t>
        <a:bodyPr/>
        <a:lstStyle/>
        <a:p>
          <a:endParaRPr lang="en-GB"/>
        </a:p>
      </dgm:t>
    </dgm:pt>
    <dgm:pt modelId="{F3AA18CE-2998-47A8-80BD-1F1CD029C2F5}" type="pres">
      <dgm:prSet presAssocID="{A2BFAF12-9407-4FB6-B8F2-C44E874F2B9C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533FA66C-CB8F-48A9-B2C4-90F516E711C1}" type="pres">
      <dgm:prSet presAssocID="{D9F102A1-3BDA-4B35-BF7E-858B1A320228}" presName="gear1" presStyleLbl="node1" presStyleIdx="0" presStyleCnt="3" custScaleX="76550" custScaleY="81048" custLinFactNeighborX="-407" custLinFactNeighborY="-1939">
        <dgm:presLayoutVars>
          <dgm:chMax val="1"/>
          <dgm:bulletEnabled val="1"/>
        </dgm:presLayoutVars>
      </dgm:prSet>
      <dgm:spPr/>
    </dgm:pt>
    <dgm:pt modelId="{723F116A-4319-4DD1-BB2E-916D99A00309}" type="pres">
      <dgm:prSet presAssocID="{D9F102A1-3BDA-4B35-BF7E-858B1A320228}" presName="gear1srcNode" presStyleLbl="node1" presStyleIdx="0" presStyleCnt="3"/>
      <dgm:spPr/>
    </dgm:pt>
    <dgm:pt modelId="{1BB76A98-FFE7-40E7-8FFB-507CD31CE60A}" type="pres">
      <dgm:prSet presAssocID="{D9F102A1-3BDA-4B35-BF7E-858B1A320228}" presName="gear1dstNode" presStyleLbl="node1" presStyleIdx="0" presStyleCnt="3"/>
      <dgm:spPr/>
    </dgm:pt>
    <dgm:pt modelId="{518A7F64-9B02-495E-B505-B1CB46BCD90A}" type="pres">
      <dgm:prSet presAssocID="{766056FE-1178-4D66-9CCA-DF17B7FBFEFB}" presName="gear2" presStyleLbl="node1" presStyleIdx="1" presStyleCnt="3">
        <dgm:presLayoutVars>
          <dgm:chMax val="1"/>
          <dgm:bulletEnabled val="1"/>
        </dgm:presLayoutVars>
      </dgm:prSet>
      <dgm:spPr/>
    </dgm:pt>
    <dgm:pt modelId="{6EB439A4-B6CE-4BB1-AF9D-F2F9153D8EC8}" type="pres">
      <dgm:prSet presAssocID="{766056FE-1178-4D66-9CCA-DF17B7FBFEFB}" presName="gear2srcNode" presStyleLbl="node1" presStyleIdx="1" presStyleCnt="3"/>
      <dgm:spPr/>
    </dgm:pt>
    <dgm:pt modelId="{4FE04F97-C9D7-46C5-B954-EC969C12E4A4}" type="pres">
      <dgm:prSet presAssocID="{766056FE-1178-4D66-9CCA-DF17B7FBFEFB}" presName="gear2dstNode" presStyleLbl="node1" presStyleIdx="1" presStyleCnt="3"/>
      <dgm:spPr/>
    </dgm:pt>
    <dgm:pt modelId="{A4678595-EA69-4F84-8396-B0A9EAF868B9}" type="pres">
      <dgm:prSet presAssocID="{8452297A-DF7B-4BA2-82BE-9499DAAFAFCB}" presName="gear3" presStyleLbl="node1" presStyleIdx="2" presStyleCnt="3"/>
      <dgm:spPr/>
    </dgm:pt>
    <dgm:pt modelId="{16EE4407-8731-488D-A21C-98BB6994F2BC}" type="pres">
      <dgm:prSet presAssocID="{8452297A-DF7B-4BA2-82BE-9499DAAFAFCB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EF6E92E5-E618-4FBD-985B-29320054A671}" type="pres">
      <dgm:prSet presAssocID="{8452297A-DF7B-4BA2-82BE-9499DAAFAFCB}" presName="gear3srcNode" presStyleLbl="node1" presStyleIdx="2" presStyleCnt="3"/>
      <dgm:spPr/>
    </dgm:pt>
    <dgm:pt modelId="{087014F7-769B-4478-AD03-50EAD3E6B3B5}" type="pres">
      <dgm:prSet presAssocID="{8452297A-DF7B-4BA2-82BE-9499DAAFAFCB}" presName="gear3dstNode" presStyleLbl="node1" presStyleIdx="2" presStyleCnt="3"/>
      <dgm:spPr/>
    </dgm:pt>
    <dgm:pt modelId="{550C4379-3DEA-40E4-9D08-B3ECF588D793}" type="pres">
      <dgm:prSet presAssocID="{7BC2B366-D546-404E-8B22-70C23B6E4E11}" presName="connector1" presStyleLbl="sibTrans2D1" presStyleIdx="0" presStyleCnt="3"/>
      <dgm:spPr/>
    </dgm:pt>
    <dgm:pt modelId="{A7AD601F-80E5-4753-8FBD-5403A4DF9A52}" type="pres">
      <dgm:prSet presAssocID="{52F4D5DB-CB2E-4632-AF30-639BDA442780}" presName="connector2" presStyleLbl="sibTrans2D1" presStyleIdx="1" presStyleCnt="3"/>
      <dgm:spPr/>
    </dgm:pt>
    <dgm:pt modelId="{5F8E3A6B-6FC5-4244-98CF-96BC1439039B}" type="pres">
      <dgm:prSet presAssocID="{ED5E9CB7-595D-4E7D-A7F3-F63278E24222}" presName="connector3" presStyleLbl="sibTrans2D1" presStyleIdx="2" presStyleCnt="3"/>
      <dgm:spPr/>
    </dgm:pt>
  </dgm:ptLst>
  <dgm:cxnLst>
    <dgm:cxn modelId="{1AF60824-D3F2-4E3A-8F9F-95EEEC210AC5}" type="presOf" srcId="{D9F102A1-3BDA-4B35-BF7E-858B1A320228}" destId="{1BB76A98-FFE7-40E7-8FFB-507CD31CE60A}" srcOrd="2" destOrd="0" presId="urn:microsoft.com/office/officeart/2005/8/layout/gear1"/>
    <dgm:cxn modelId="{F008EA30-D969-4D9F-A139-D74510A3C4CF}" type="presOf" srcId="{D9F102A1-3BDA-4B35-BF7E-858B1A320228}" destId="{533FA66C-CB8F-48A9-B2C4-90F516E711C1}" srcOrd="0" destOrd="0" presId="urn:microsoft.com/office/officeart/2005/8/layout/gear1"/>
    <dgm:cxn modelId="{2C185434-F89F-4520-B6C6-31E4A83E7270}" type="presOf" srcId="{A2BFAF12-9407-4FB6-B8F2-C44E874F2B9C}" destId="{F3AA18CE-2998-47A8-80BD-1F1CD029C2F5}" srcOrd="0" destOrd="0" presId="urn:microsoft.com/office/officeart/2005/8/layout/gear1"/>
    <dgm:cxn modelId="{F7A61F39-556F-40E5-BFB2-465776FEB1F5}" srcId="{A2BFAF12-9407-4FB6-B8F2-C44E874F2B9C}" destId="{8452297A-DF7B-4BA2-82BE-9499DAAFAFCB}" srcOrd="2" destOrd="0" parTransId="{27E0E521-687D-47D7-8681-A50323C7302E}" sibTransId="{ED5E9CB7-595D-4E7D-A7F3-F63278E24222}"/>
    <dgm:cxn modelId="{945D1B3F-42D1-4F8E-B215-E9A3D8C4601C}" type="presOf" srcId="{766056FE-1178-4D66-9CCA-DF17B7FBFEFB}" destId="{6EB439A4-B6CE-4BB1-AF9D-F2F9153D8EC8}" srcOrd="1" destOrd="0" presId="urn:microsoft.com/office/officeart/2005/8/layout/gear1"/>
    <dgm:cxn modelId="{0090214A-8C33-4906-BAEF-881A2FE776E7}" type="presOf" srcId="{8452297A-DF7B-4BA2-82BE-9499DAAFAFCB}" destId="{EF6E92E5-E618-4FBD-985B-29320054A671}" srcOrd="2" destOrd="0" presId="urn:microsoft.com/office/officeart/2005/8/layout/gear1"/>
    <dgm:cxn modelId="{EC85E972-11B3-4F14-B285-206D52023247}" type="presOf" srcId="{52F4D5DB-CB2E-4632-AF30-639BDA442780}" destId="{A7AD601F-80E5-4753-8FBD-5403A4DF9A52}" srcOrd="0" destOrd="0" presId="urn:microsoft.com/office/officeart/2005/8/layout/gear1"/>
    <dgm:cxn modelId="{41E5C178-6F57-49BB-B34F-6903185EAC37}" srcId="{A2BFAF12-9407-4FB6-B8F2-C44E874F2B9C}" destId="{D9F102A1-3BDA-4B35-BF7E-858B1A320228}" srcOrd="0" destOrd="0" parTransId="{D721F144-A00F-4C09-AE5E-50A9845F02AD}" sibTransId="{7BC2B366-D546-404E-8B22-70C23B6E4E11}"/>
    <dgm:cxn modelId="{0651328E-DF08-431F-B324-6AFED6EE7B33}" srcId="{A2BFAF12-9407-4FB6-B8F2-C44E874F2B9C}" destId="{766056FE-1178-4D66-9CCA-DF17B7FBFEFB}" srcOrd="1" destOrd="0" parTransId="{FAB10E25-31D4-43A0-85CE-27B8A94D7412}" sibTransId="{52F4D5DB-CB2E-4632-AF30-639BDA442780}"/>
    <dgm:cxn modelId="{60D51F97-A937-4CD7-85DF-99D025F71A88}" type="presOf" srcId="{766056FE-1178-4D66-9CCA-DF17B7FBFEFB}" destId="{518A7F64-9B02-495E-B505-B1CB46BCD90A}" srcOrd="0" destOrd="0" presId="urn:microsoft.com/office/officeart/2005/8/layout/gear1"/>
    <dgm:cxn modelId="{24A52EA8-3303-42EF-982D-C07BAE5B50BE}" type="presOf" srcId="{8452297A-DF7B-4BA2-82BE-9499DAAFAFCB}" destId="{16EE4407-8731-488D-A21C-98BB6994F2BC}" srcOrd="1" destOrd="0" presId="urn:microsoft.com/office/officeart/2005/8/layout/gear1"/>
    <dgm:cxn modelId="{C1C044B3-C3A6-43F7-B837-564579F31148}" type="presOf" srcId="{D9F102A1-3BDA-4B35-BF7E-858B1A320228}" destId="{723F116A-4319-4DD1-BB2E-916D99A00309}" srcOrd="1" destOrd="0" presId="urn:microsoft.com/office/officeart/2005/8/layout/gear1"/>
    <dgm:cxn modelId="{A251FCC3-6C57-4B04-B27D-027337805D3E}" type="presOf" srcId="{ED5E9CB7-595D-4E7D-A7F3-F63278E24222}" destId="{5F8E3A6B-6FC5-4244-98CF-96BC1439039B}" srcOrd="0" destOrd="0" presId="urn:microsoft.com/office/officeart/2005/8/layout/gear1"/>
    <dgm:cxn modelId="{553E53DA-B2AB-49B9-874B-E40229C748C6}" type="presOf" srcId="{8452297A-DF7B-4BA2-82BE-9499DAAFAFCB}" destId="{A4678595-EA69-4F84-8396-B0A9EAF868B9}" srcOrd="0" destOrd="0" presId="urn:microsoft.com/office/officeart/2005/8/layout/gear1"/>
    <dgm:cxn modelId="{CDF46EEF-7F04-4094-BC09-6326D791D5C0}" type="presOf" srcId="{8452297A-DF7B-4BA2-82BE-9499DAAFAFCB}" destId="{087014F7-769B-4478-AD03-50EAD3E6B3B5}" srcOrd="3" destOrd="0" presId="urn:microsoft.com/office/officeart/2005/8/layout/gear1"/>
    <dgm:cxn modelId="{AEF0FAEF-B162-4A81-AF03-F3D5F15DA84F}" type="presOf" srcId="{7BC2B366-D546-404E-8B22-70C23B6E4E11}" destId="{550C4379-3DEA-40E4-9D08-B3ECF588D793}" srcOrd="0" destOrd="0" presId="urn:microsoft.com/office/officeart/2005/8/layout/gear1"/>
    <dgm:cxn modelId="{4FCD37FF-2624-4FC8-9EEE-291719BDB4CA}" type="presOf" srcId="{766056FE-1178-4D66-9CCA-DF17B7FBFEFB}" destId="{4FE04F97-C9D7-46C5-B954-EC969C12E4A4}" srcOrd="2" destOrd="0" presId="urn:microsoft.com/office/officeart/2005/8/layout/gear1"/>
    <dgm:cxn modelId="{7F523A4A-0E17-408D-B930-AEA0C1E6364F}" type="presParOf" srcId="{F3AA18CE-2998-47A8-80BD-1F1CD029C2F5}" destId="{533FA66C-CB8F-48A9-B2C4-90F516E711C1}" srcOrd="0" destOrd="0" presId="urn:microsoft.com/office/officeart/2005/8/layout/gear1"/>
    <dgm:cxn modelId="{8DE7CE55-A1F0-40E6-A456-44EA04FD2A18}" type="presParOf" srcId="{F3AA18CE-2998-47A8-80BD-1F1CD029C2F5}" destId="{723F116A-4319-4DD1-BB2E-916D99A00309}" srcOrd="1" destOrd="0" presId="urn:microsoft.com/office/officeart/2005/8/layout/gear1"/>
    <dgm:cxn modelId="{CC71D319-3162-4127-AB02-9D64DC9280EA}" type="presParOf" srcId="{F3AA18CE-2998-47A8-80BD-1F1CD029C2F5}" destId="{1BB76A98-FFE7-40E7-8FFB-507CD31CE60A}" srcOrd="2" destOrd="0" presId="urn:microsoft.com/office/officeart/2005/8/layout/gear1"/>
    <dgm:cxn modelId="{CCB7A8B5-F167-44AF-983F-7D93A457B375}" type="presParOf" srcId="{F3AA18CE-2998-47A8-80BD-1F1CD029C2F5}" destId="{518A7F64-9B02-495E-B505-B1CB46BCD90A}" srcOrd="3" destOrd="0" presId="urn:microsoft.com/office/officeart/2005/8/layout/gear1"/>
    <dgm:cxn modelId="{B13BD2CF-52E6-4457-BD80-31050F132851}" type="presParOf" srcId="{F3AA18CE-2998-47A8-80BD-1F1CD029C2F5}" destId="{6EB439A4-B6CE-4BB1-AF9D-F2F9153D8EC8}" srcOrd="4" destOrd="0" presId="urn:microsoft.com/office/officeart/2005/8/layout/gear1"/>
    <dgm:cxn modelId="{73792530-E46D-4D78-A4D8-D5B59C31D6B2}" type="presParOf" srcId="{F3AA18CE-2998-47A8-80BD-1F1CD029C2F5}" destId="{4FE04F97-C9D7-46C5-B954-EC969C12E4A4}" srcOrd="5" destOrd="0" presId="urn:microsoft.com/office/officeart/2005/8/layout/gear1"/>
    <dgm:cxn modelId="{74EB7C5A-461E-48C3-A22B-C974E7F22984}" type="presParOf" srcId="{F3AA18CE-2998-47A8-80BD-1F1CD029C2F5}" destId="{A4678595-EA69-4F84-8396-B0A9EAF868B9}" srcOrd="6" destOrd="0" presId="urn:microsoft.com/office/officeart/2005/8/layout/gear1"/>
    <dgm:cxn modelId="{399F7CDD-DE68-4A61-B599-8137699E6B7A}" type="presParOf" srcId="{F3AA18CE-2998-47A8-80BD-1F1CD029C2F5}" destId="{16EE4407-8731-488D-A21C-98BB6994F2BC}" srcOrd="7" destOrd="0" presId="urn:microsoft.com/office/officeart/2005/8/layout/gear1"/>
    <dgm:cxn modelId="{D7EC82B5-6B6B-4C0A-AAD8-362C823650B7}" type="presParOf" srcId="{F3AA18CE-2998-47A8-80BD-1F1CD029C2F5}" destId="{EF6E92E5-E618-4FBD-985B-29320054A671}" srcOrd="8" destOrd="0" presId="urn:microsoft.com/office/officeart/2005/8/layout/gear1"/>
    <dgm:cxn modelId="{6A053496-178A-47B0-BE67-4A712CB47221}" type="presParOf" srcId="{F3AA18CE-2998-47A8-80BD-1F1CD029C2F5}" destId="{087014F7-769B-4478-AD03-50EAD3E6B3B5}" srcOrd="9" destOrd="0" presId="urn:microsoft.com/office/officeart/2005/8/layout/gear1"/>
    <dgm:cxn modelId="{88E17F1C-AF35-48CB-9CA1-7015679351DE}" type="presParOf" srcId="{F3AA18CE-2998-47A8-80BD-1F1CD029C2F5}" destId="{550C4379-3DEA-40E4-9D08-B3ECF588D793}" srcOrd="10" destOrd="0" presId="urn:microsoft.com/office/officeart/2005/8/layout/gear1"/>
    <dgm:cxn modelId="{C28FCD08-F6C8-47E9-B7A1-B247BE00C9E8}" type="presParOf" srcId="{F3AA18CE-2998-47A8-80BD-1F1CD029C2F5}" destId="{A7AD601F-80E5-4753-8FBD-5403A4DF9A52}" srcOrd="11" destOrd="0" presId="urn:microsoft.com/office/officeart/2005/8/layout/gear1"/>
    <dgm:cxn modelId="{CA6761AE-0568-4A4B-957E-13C4353D39A9}" type="presParOf" srcId="{F3AA18CE-2998-47A8-80BD-1F1CD029C2F5}" destId="{5F8E3A6B-6FC5-4244-98CF-96BC1439039B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CE9C8-E83F-402E-9E47-B10E21FE351B}">
      <dsp:nvSpPr>
        <dsp:cNvPr id="0" name=""/>
        <dsp:cNvSpPr/>
      </dsp:nvSpPr>
      <dsp:spPr>
        <a:xfrm>
          <a:off x="1146608" y="825456"/>
          <a:ext cx="1300253" cy="1332314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b="1" u="none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337026" y="1020569"/>
        <a:ext cx="919417" cy="942088"/>
      </dsp:txXfrm>
    </dsp:sp>
    <dsp:sp modelId="{9879B21D-70CA-4BF3-A06D-2F08564D9094}">
      <dsp:nvSpPr>
        <dsp:cNvPr id="0" name=""/>
        <dsp:cNvSpPr/>
      </dsp:nvSpPr>
      <dsp:spPr>
        <a:xfrm>
          <a:off x="1308264" y="-151831"/>
          <a:ext cx="976941" cy="1034086"/>
        </a:xfrm>
        <a:prstGeom prst="ellipse">
          <a:avLst/>
        </a:prstGeom>
        <a:solidFill>
          <a:schemeClr val="accent4">
            <a:alpha val="50000"/>
            <a:hueOff val="180008"/>
            <a:satOff val="2165"/>
            <a:lumOff val="27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NHSE/I Midlands</a:t>
          </a:r>
        </a:p>
      </dsp:txBody>
      <dsp:txXfrm>
        <a:off x="1451334" y="-393"/>
        <a:ext cx="690801" cy="731210"/>
      </dsp:txXfrm>
    </dsp:sp>
    <dsp:sp modelId="{C7A5D990-3187-4646-95B7-6A029BF9FF0B}">
      <dsp:nvSpPr>
        <dsp:cNvPr id="0" name=""/>
        <dsp:cNvSpPr/>
      </dsp:nvSpPr>
      <dsp:spPr>
        <a:xfrm>
          <a:off x="1871465" y="-921"/>
          <a:ext cx="976941" cy="1034086"/>
        </a:xfrm>
        <a:prstGeom prst="ellipse">
          <a:avLst/>
        </a:prstGeom>
        <a:solidFill>
          <a:schemeClr val="accent4">
            <a:alpha val="50000"/>
            <a:hueOff val="360016"/>
            <a:satOff val="4331"/>
            <a:lumOff val="55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BSOL</a:t>
          </a:r>
        </a:p>
      </dsp:txBody>
      <dsp:txXfrm>
        <a:off x="2014535" y="150517"/>
        <a:ext cx="690801" cy="731210"/>
      </dsp:txXfrm>
    </dsp:sp>
    <dsp:sp modelId="{DDF4DA72-604A-4ABB-A265-0C564B7E2375}">
      <dsp:nvSpPr>
        <dsp:cNvPr id="0" name=""/>
        <dsp:cNvSpPr/>
      </dsp:nvSpPr>
      <dsp:spPr>
        <a:xfrm>
          <a:off x="2283757" y="411369"/>
          <a:ext cx="976941" cy="1034086"/>
        </a:xfrm>
        <a:prstGeom prst="ellipse">
          <a:avLst/>
        </a:prstGeom>
        <a:solidFill>
          <a:schemeClr val="accent4">
            <a:alpha val="50000"/>
            <a:hueOff val="540023"/>
            <a:satOff val="6496"/>
            <a:lumOff val="833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C&amp;W</a:t>
          </a:r>
        </a:p>
      </dsp:txBody>
      <dsp:txXfrm>
        <a:off x="2426827" y="562807"/>
        <a:ext cx="690801" cy="731210"/>
      </dsp:txXfrm>
    </dsp:sp>
    <dsp:sp modelId="{55D7224B-B3A2-46BB-ACE9-3D5F2532060E}">
      <dsp:nvSpPr>
        <dsp:cNvPr id="0" name=""/>
        <dsp:cNvSpPr/>
      </dsp:nvSpPr>
      <dsp:spPr>
        <a:xfrm>
          <a:off x="2434666" y="974570"/>
          <a:ext cx="976941" cy="1034086"/>
        </a:xfrm>
        <a:prstGeom prst="ellipse">
          <a:avLst/>
        </a:prstGeom>
        <a:solidFill>
          <a:schemeClr val="accent4">
            <a:alpha val="50000"/>
            <a:hueOff val="720031"/>
            <a:satOff val="8661"/>
            <a:lumOff val="111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Derbyshire</a:t>
          </a:r>
        </a:p>
      </dsp:txBody>
      <dsp:txXfrm>
        <a:off x="2577736" y="1126008"/>
        <a:ext cx="690801" cy="731210"/>
      </dsp:txXfrm>
    </dsp:sp>
    <dsp:sp modelId="{2F9BD9C2-310F-465B-98FB-F05A64177785}">
      <dsp:nvSpPr>
        <dsp:cNvPr id="0" name=""/>
        <dsp:cNvSpPr/>
      </dsp:nvSpPr>
      <dsp:spPr>
        <a:xfrm>
          <a:off x="2283757" y="1537771"/>
          <a:ext cx="976941" cy="1034086"/>
        </a:xfrm>
        <a:prstGeom prst="ellipse">
          <a:avLst/>
        </a:prstGeom>
        <a:solidFill>
          <a:schemeClr val="accent4">
            <a:alpha val="50000"/>
            <a:hueOff val="900039"/>
            <a:satOff val="10827"/>
            <a:lumOff val="138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H&amp;W</a:t>
          </a:r>
        </a:p>
      </dsp:txBody>
      <dsp:txXfrm>
        <a:off x="2426827" y="1689209"/>
        <a:ext cx="690801" cy="731210"/>
      </dsp:txXfrm>
    </dsp:sp>
    <dsp:sp modelId="{E7A0981E-50C8-439A-8969-DF1CBDC629BD}">
      <dsp:nvSpPr>
        <dsp:cNvPr id="0" name=""/>
        <dsp:cNvSpPr/>
      </dsp:nvSpPr>
      <dsp:spPr>
        <a:xfrm>
          <a:off x="1871465" y="1950063"/>
          <a:ext cx="976941" cy="1034086"/>
        </a:xfrm>
        <a:prstGeom prst="ellipse">
          <a:avLst/>
        </a:prstGeom>
        <a:solidFill>
          <a:schemeClr val="accent4">
            <a:alpha val="50000"/>
            <a:hueOff val="1080047"/>
            <a:satOff val="12992"/>
            <a:lumOff val="1666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LLR</a:t>
          </a:r>
        </a:p>
      </dsp:txBody>
      <dsp:txXfrm>
        <a:off x="2014535" y="2101501"/>
        <a:ext cx="690801" cy="731210"/>
      </dsp:txXfrm>
    </dsp:sp>
    <dsp:sp modelId="{E6340845-94F1-4139-83DB-182611055EB1}">
      <dsp:nvSpPr>
        <dsp:cNvPr id="0" name=""/>
        <dsp:cNvSpPr/>
      </dsp:nvSpPr>
      <dsp:spPr>
        <a:xfrm>
          <a:off x="1308264" y="2100973"/>
          <a:ext cx="976941" cy="1034086"/>
        </a:xfrm>
        <a:prstGeom prst="ellipse">
          <a:avLst/>
        </a:prstGeom>
        <a:solidFill>
          <a:schemeClr val="accent4">
            <a:alpha val="50000"/>
            <a:hueOff val="1260054"/>
            <a:satOff val="15157"/>
            <a:lumOff val="1944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Lincs</a:t>
          </a:r>
        </a:p>
      </dsp:txBody>
      <dsp:txXfrm>
        <a:off x="1451334" y="2252411"/>
        <a:ext cx="690801" cy="731210"/>
      </dsp:txXfrm>
    </dsp:sp>
    <dsp:sp modelId="{328E3617-FE32-43B1-856D-62A7322FE228}">
      <dsp:nvSpPr>
        <dsp:cNvPr id="0" name=""/>
        <dsp:cNvSpPr/>
      </dsp:nvSpPr>
      <dsp:spPr>
        <a:xfrm>
          <a:off x="758365" y="1924654"/>
          <a:ext cx="976941" cy="1034086"/>
        </a:xfrm>
        <a:prstGeom prst="ellipse">
          <a:avLst/>
        </a:prstGeom>
        <a:solidFill>
          <a:schemeClr val="accent4">
            <a:alpha val="50000"/>
            <a:hueOff val="1440062"/>
            <a:satOff val="17323"/>
            <a:lumOff val="222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Northants</a:t>
          </a:r>
        </a:p>
      </dsp:txBody>
      <dsp:txXfrm>
        <a:off x="901435" y="2076092"/>
        <a:ext cx="690801" cy="731210"/>
      </dsp:txXfrm>
    </dsp:sp>
    <dsp:sp modelId="{A5AF0BEE-1E1D-49F5-B184-2FBE5C9D699D}">
      <dsp:nvSpPr>
        <dsp:cNvPr id="0" name=""/>
        <dsp:cNvSpPr/>
      </dsp:nvSpPr>
      <dsp:spPr>
        <a:xfrm>
          <a:off x="332771" y="1537771"/>
          <a:ext cx="976941" cy="1034086"/>
        </a:xfrm>
        <a:prstGeom prst="ellipse">
          <a:avLst/>
        </a:prstGeom>
        <a:solidFill>
          <a:schemeClr val="accent4">
            <a:alpha val="50000"/>
            <a:hueOff val="1620070"/>
            <a:satOff val="19488"/>
            <a:lumOff val="250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 dirty="0">
              <a:latin typeface="Arial" panose="020B0604020202020204" pitchFamily="34" charset="0"/>
              <a:cs typeface="Arial" panose="020B0604020202020204" pitchFamily="34" charset="0"/>
            </a:rPr>
            <a:t>Notts</a:t>
          </a:r>
          <a:endParaRPr lang="en-GB" sz="800" b="1" u="none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75841" y="1689209"/>
        <a:ext cx="690801" cy="731210"/>
      </dsp:txXfrm>
    </dsp:sp>
    <dsp:sp modelId="{F09C7A64-569F-406C-BD17-57207C327EAE}">
      <dsp:nvSpPr>
        <dsp:cNvPr id="0" name=""/>
        <dsp:cNvSpPr/>
      </dsp:nvSpPr>
      <dsp:spPr>
        <a:xfrm>
          <a:off x="181862" y="974570"/>
          <a:ext cx="976941" cy="1034086"/>
        </a:xfrm>
        <a:prstGeom prst="ellipse">
          <a:avLst/>
        </a:prstGeom>
        <a:solidFill>
          <a:schemeClr val="accent4">
            <a:alpha val="50000"/>
            <a:hueOff val="1800078"/>
            <a:satOff val="21653"/>
            <a:lumOff val="277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STW</a:t>
          </a:r>
        </a:p>
      </dsp:txBody>
      <dsp:txXfrm>
        <a:off x="324932" y="1126008"/>
        <a:ext cx="690801" cy="731210"/>
      </dsp:txXfrm>
    </dsp:sp>
    <dsp:sp modelId="{D8B4ED46-A67A-45D6-B77F-9C983484DA7C}">
      <dsp:nvSpPr>
        <dsp:cNvPr id="0" name=""/>
        <dsp:cNvSpPr/>
      </dsp:nvSpPr>
      <dsp:spPr>
        <a:xfrm>
          <a:off x="332771" y="411369"/>
          <a:ext cx="976941" cy="1034086"/>
        </a:xfrm>
        <a:prstGeom prst="ellipse">
          <a:avLst/>
        </a:prstGeom>
        <a:solidFill>
          <a:schemeClr val="accent4">
            <a:alpha val="50000"/>
            <a:hueOff val="1980086"/>
            <a:satOff val="23819"/>
            <a:lumOff val="305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SSOT</a:t>
          </a:r>
        </a:p>
      </dsp:txBody>
      <dsp:txXfrm>
        <a:off x="475841" y="562807"/>
        <a:ext cx="690801" cy="731210"/>
      </dsp:txXfrm>
    </dsp:sp>
    <dsp:sp modelId="{E8FB5778-16DE-4342-963E-38211DCED416}">
      <dsp:nvSpPr>
        <dsp:cNvPr id="0" name=""/>
        <dsp:cNvSpPr/>
      </dsp:nvSpPr>
      <dsp:spPr>
        <a:xfrm>
          <a:off x="745063" y="-921"/>
          <a:ext cx="976941" cy="1034086"/>
        </a:xfrm>
        <a:prstGeom prst="ellipse">
          <a:avLst/>
        </a:prstGeom>
        <a:solidFill>
          <a:schemeClr val="accent4">
            <a:alpha val="50000"/>
            <a:hueOff val="2160093"/>
            <a:satOff val="25984"/>
            <a:lumOff val="3333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 dirty="0">
              <a:latin typeface="Arial" panose="020B0604020202020204" pitchFamily="34" charset="0"/>
              <a:cs typeface="Arial" panose="020B0604020202020204" pitchFamily="34" charset="0"/>
            </a:rPr>
            <a:t>BCWB</a:t>
          </a:r>
          <a:endParaRPr lang="en-GB" sz="800" b="1" u="none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888133" y="150517"/>
        <a:ext cx="690801" cy="7312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1CE9C8-E83F-402E-9E47-B10E21FE351B}">
      <dsp:nvSpPr>
        <dsp:cNvPr id="0" name=""/>
        <dsp:cNvSpPr/>
      </dsp:nvSpPr>
      <dsp:spPr>
        <a:xfrm>
          <a:off x="1146608" y="825456"/>
          <a:ext cx="1300253" cy="1332314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400" b="1" u="none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337026" y="1020569"/>
        <a:ext cx="919417" cy="942088"/>
      </dsp:txXfrm>
    </dsp:sp>
    <dsp:sp modelId="{9879B21D-70CA-4BF3-A06D-2F08564D9094}">
      <dsp:nvSpPr>
        <dsp:cNvPr id="0" name=""/>
        <dsp:cNvSpPr/>
      </dsp:nvSpPr>
      <dsp:spPr>
        <a:xfrm>
          <a:off x="1308264" y="-151831"/>
          <a:ext cx="976941" cy="1034086"/>
        </a:xfrm>
        <a:prstGeom prst="ellipse">
          <a:avLst/>
        </a:prstGeom>
        <a:solidFill>
          <a:schemeClr val="accent4">
            <a:alpha val="50000"/>
            <a:hueOff val="180008"/>
            <a:satOff val="2165"/>
            <a:lumOff val="27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NHSE/I Midlands</a:t>
          </a:r>
        </a:p>
      </dsp:txBody>
      <dsp:txXfrm>
        <a:off x="1451334" y="-393"/>
        <a:ext cx="690801" cy="731210"/>
      </dsp:txXfrm>
    </dsp:sp>
    <dsp:sp modelId="{C7A5D990-3187-4646-95B7-6A029BF9FF0B}">
      <dsp:nvSpPr>
        <dsp:cNvPr id="0" name=""/>
        <dsp:cNvSpPr/>
      </dsp:nvSpPr>
      <dsp:spPr>
        <a:xfrm>
          <a:off x="1871465" y="-921"/>
          <a:ext cx="976941" cy="1034086"/>
        </a:xfrm>
        <a:prstGeom prst="ellipse">
          <a:avLst/>
        </a:prstGeom>
        <a:solidFill>
          <a:schemeClr val="accent4">
            <a:alpha val="50000"/>
            <a:hueOff val="360016"/>
            <a:satOff val="4331"/>
            <a:lumOff val="55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BSOL</a:t>
          </a:r>
        </a:p>
      </dsp:txBody>
      <dsp:txXfrm>
        <a:off x="2014535" y="150517"/>
        <a:ext cx="690801" cy="731210"/>
      </dsp:txXfrm>
    </dsp:sp>
    <dsp:sp modelId="{DDF4DA72-604A-4ABB-A265-0C564B7E2375}">
      <dsp:nvSpPr>
        <dsp:cNvPr id="0" name=""/>
        <dsp:cNvSpPr/>
      </dsp:nvSpPr>
      <dsp:spPr>
        <a:xfrm>
          <a:off x="2283757" y="411369"/>
          <a:ext cx="976941" cy="1034086"/>
        </a:xfrm>
        <a:prstGeom prst="ellipse">
          <a:avLst/>
        </a:prstGeom>
        <a:solidFill>
          <a:schemeClr val="accent4">
            <a:alpha val="50000"/>
            <a:hueOff val="540023"/>
            <a:satOff val="6496"/>
            <a:lumOff val="833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C&amp;W</a:t>
          </a:r>
        </a:p>
      </dsp:txBody>
      <dsp:txXfrm>
        <a:off x="2426827" y="562807"/>
        <a:ext cx="690801" cy="731210"/>
      </dsp:txXfrm>
    </dsp:sp>
    <dsp:sp modelId="{55D7224B-B3A2-46BB-ACE9-3D5F2532060E}">
      <dsp:nvSpPr>
        <dsp:cNvPr id="0" name=""/>
        <dsp:cNvSpPr/>
      </dsp:nvSpPr>
      <dsp:spPr>
        <a:xfrm>
          <a:off x="2434666" y="974570"/>
          <a:ext cx="976941" cy="1034086"/>
        </a:xfrm>
        <a:prstGeom prst="ellipse">
          <a:avLst/>
        </a:prstGeom>
        <a:solidFill>
          <a:schemeClr val="accent4">
            <a:alpha val="50000"/>
            <a:hueOff val="720031"/>
            <a:satOff val="8661"/>
            <a:lumOff val="111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Derbyshire</a:t>
          </a:r>
        </a:p>
      </dsp:txBody>
      <dsp:txXfrm>
        <a:off x="2577736" y="1126008"/>
        <a:ext cx="690801" cy="731210"/>
      </dsp:txXfrm>
    </dsp:sp>
    <dsp:sp modelId="{2F9BD9C2-310F-465B-98FB-F05A64177785}">
      <dsp:nvSpPr>
        <dsp:cNvPr id="0" name=""/>
        <dsp:cNvSpPr/>
      </dsp:nvSpPr>
      <dsp:spPr>
        <a:xfrm>
          <a:off x="2283757" y="1537771"/>
          <a:ext cx="976941" cy="1034086"/>
        </a:xfrm>
        <a:prstGeom prst="ellipse">
          <a:avLst/>
        </a:prstGeom>
        <a:solidFill>
          <a:schemeClr val="accent4">
            <a:alpha val="50000"/>
            <a:hueOff val="900039"/>
            <a:satOff val="10827"/>
            <a:lumOff val="138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H&amp;W</a:t>
          </a:r>
        </a:p>
      </dsp:txBody>
      <dsp:txXfrm>
        <a:off x="2426827" y="1689209"/>
        <a:ext cx="690801" cy="731210"/>
      </dsp:txXfrm>
    </dsp:sp>
    <dsp:sp modelId="{E7A0981E-50C8-439A-8969-DF1CBDC629BD}">
      <dsp:nvSpPr>
        <dsp:cNvPr id="0" name=""/>
        <dsp:cNvSpPr/>
      </dsp:nvSpPr>
      <dsp:spPr>
        <a:xfrm>
          <a:off x="1871465" y="1950063"/>
          <a:ext cx="976941" cy="1034086"/>
        </a:xfrm>
        <a:prstGeom prst="ellipse">
          <a:avLst/>
        </a:prstGeom>
        <a:solidFill>
          <a:schemeClr val="accent4">
            <a:alpha val="50000"/>
            <a:hueOff val="1080047"/>
            <a:satOff val="12992"/>
            <a:lumOff val="1666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LLR</a:t>
          </a:r>
        </a:p>
      </dsp:txBody>
      <dsp:txXfrm>
        <a:off x="2014535" y="2101501"/>
        <a:ext cx="690801" cy="731210"/>
      </dsp:txXfrm>
    </dsp:sp>
    <dsp:sp modelId="{E6340845-94F1-4139-83DB-182611055EB1}">
      <dsp:nvSpPr>
        <dsp:cNvPr id="0" name=""/>
        <dsp:cNvSpPr/>
      </dsp:nvSpPr>
      <dsp:spPr>
        <a:xfrm>
          <a:off x="1308264" y="2100973"/>
          <a:ext cx="976941" cy="1034086"/>
        </a:xfrm>
        <a:prstGeom prst="ellipse">
          <a:avLst/>
        </a:prstGeom>
        <a:solidFill>
          <a:schemeClr val="accent4">
            <a:alpha val="50000"/>
            <a:hueOff val="1260054"/>
            <a:satOff val="15157"/>
            <a:lumOff val="1944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Lincs</a:t>
          </a:r>
        </a:p>
      </dsp:txBody>
      <dsp:txXfrm>
        <a:off x="1451334" y="2252411"/>
        <a:ext cx="690801" cy="731210"/>
      </dsp:txXfrm>
    </dsp:sp>
    <dsp:sp modelId="{328E3617-FE32-43B1-856D-62A7322FE228}">
      <dsp:nvSpPr>
        <dsp:cNvPr id="0" name=""/>
        <dsp:cNvSpPr/>
      </dsp:nvSpPr>
      <dsp:spPr>
        <a:xfrm>
          <a:off x="758365" y="1924654"/>
          <a:ext cx="976941" cy="1034086"/>
        </a:xfrm>
        <a:prstGeom prst="ellipse">
          <a:avLst/>
        </a:prstGeom>
        <a:solidFill>
          <a:schemeClr val="accent4">
            <a:alpha val="50000"/>
            <a:hueOff val="1440062"/>
            <a:satOff val="17323"/>
            <a:lumOff val="222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Northants</a:t>
          </a:r>
        </a:p>
      </dsp:txBody>
      <dsp:txXfrm>
        <a:off x="901435" y="2076092"/>
        <a:ext cx="690801" cy="731210"/>
      </dsp:txXfrm>
    </dsp:sp>
    <dsp:sp modelId="{A5AF0BEE-1E1D-49F5-B184-2FBE5C9D699D}">
      <dsp:nvSpPr>
        <dsp:cNvPr id="0" name=""/>
        <dsp:cNvSpPr/>
      </dsp:nvSpPr>
      <dsp:spPr>
        <a:xfrm>
          <a:off x="332771" y="1537771"/>
          <a:ext cx="976941" cy="1034086"/>
        </a:xfrm>
        <a:prstGeom prst="ellipse">
          <a:avLst/>
        </a:prstGeom>
        <a:solidFill>
          <a:schemeClr val="accent4">
            <a:alpha val="50000"/>
            <a:hueOff val="1620070"/>
            <a:satOff val="19488"/>
            <a:lumOff val="250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 dirty="0">
              <a:latin typeface="Arial" panose="020B0604020202020204" pitchFamily="34" charset="0"/>
              <a:cs typeface="Arial" panose="020B0604020202020204" pitchFamily="34" charset="0"/>
            </a:rPr>
            <a:t>Notts</a:t>
          </a:r>
          <a:endParaRPr lang="en-GB" sz="800" b="1" u="none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75841" y="1689209"/>
        <a:ext cx="690801" cy="731210"/>
      </dsp:txXfrm>
    </dsp:sp>
    <dsp:sp modelId="{F09C7A64-569F-406C-BD17-57207C327EAE}">
      <dsp:nvSpPr>
        <dsp:cNvPr id="0" name=""/>
        <dsp:cNvSpPr/>
      </dsp:nvSpPr>
      <dsp:spPr>
        <a:xfrm>
          <a:off x="181862" y="974570"/>
          <a:ext cx="976941" cy="1034086"/>
        </a:xfrm>
        <a:prstGeom prst="ellipse">
          <a:avLst/>
        </a:prstGeom>
        <a:solidFill>
          <a:schemeClr val="accent4">
            <a:alpha val="50000"/>
            <a:hueOff val="1800078"/>
            <a:satOff val="21653"/>
            <a:lumOff val="277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STW</a:t>
          </a:r>
        </a:p>
      </dsp:txBody>
      <dsp:txXfrm>
        <a:off x="324932" y="1126008"/>
        <a:ext cx="690801" cy="731210"/>
      </dsp:txXfrm>
    </dsp:sp>
    <dsp:sp modelId="{D8B4ED46-A67A-45D6-B77F-9C983484DA7C}">
      <dsp:nvSpPr>
        <dsp:cNvPr id="0" name=""/>
        <dsp:cNvSpPr/>
      </dsp:nvSpPr>
      <dsp:spPr>
        <a:xfrm>
          <a:off x="332771" y="411369"/>
          <a:ext cx="976941" cy="1034086"/>
        </a:xfrm>
        <a:prstGeom prst="ellipse">
          <a:avLst/>
        </a:prstGeom>
        <a:solidFill>
          <a:schemeClr val="accent4">
            <a:alpha val="50000"/>
            <a:hueOff val="1980086"/>
            <a:satOff val="23819"/>
            <a:lumOff val="305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u="none" kern="1200" dirty="0">
              <a:latin typeface="Arial" panose="020B0604020202020204" pitchFamily="34" charset="0"/>
              <a:cs typeface="Arial" panose="020B0604020202020204" pitchFamily="34" charset="0"/>
            </a:rPr>
            <a:t>SSOT</a:t>
          </a:r>
        </a:p>
      </dsp:txBody>
      <dsp:txXfrm>
        <a:off x="475841" y="562807"/>
        <a:ext cx="690801" cy="731210"/>
      </dsp:txXfrm>
    </dsp:sp>
    <dsp:sp modelId="{E8FB5778-16DE-4342-963E-38211DCED416}">
      <dsp:nvSpPr>
        <dsp:cNvPr id="0" name=""/>
        <dsp:cNvSpPr/>
      </dsp:nvSpPr>
      <dsp:spPr>
        <a:xfrm>
          <a:off x="745063" y="-921"/>
          <a:ext cx="976941" cy="1034086"/>
        </a:xfrm>
        <a:prstGeom prst="ellipse">
          <a:avLst/>
        </a:prstGeom>
        <a:solidFill>
          <a:schemeClr val="accent4">
            <a:alpha val="50000"/>
            <a:hueOff val="2160093"/>
            <a:satOff val="25984"/>
            <a:lumOff val="3333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800" b="1" kern="1200" dirty="0">
              <a:latin typeface="Arial" panose="020B0604020202020204" pitchFamily="34" charset="0"/>
              <a:cs typeface="Arial" panose="020B0604020202020204" pitchFamily="34" charset="0"/>
            </a:rPr>
            <a:t>BCWB</a:t>
          </a:r>
          <a:endParaRPr lang="en-GB" sz="800" b="1" u="none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888133" y="150517"/>
        <a:ext cx="690801" cy="7312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5CBC3F-E289-45ED-AD30-87156C374BB3}">
      <dsp:nvSpPr>
        <dsp:cNvPr id="0" name=""/>
        <dsp:cNvSpPr/>
      </dsp:nvSpPr>
      <dsp:spPr>
        <a:xfrm>
          <a:off x="6239348" y="4897692"/>
          <a:ext cx="3558029" cy="2304796"/>
        </a:xfrm>
        <a:prstGeom prst="roundRect">
          <a:avLst>
            <a:gd name="adj" fmla="val 10000"/>
          </a:avLst>
        </a:prstGeom>
        <a:noFill/>
        <a:ln w="28575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b="1" kern="1200" dirty="0"/>
            <a:t>Approaches to evidence review; cognitive biases; core skills in knowledge mobilisation;  fundamentals of evaluation</a:t>
          </a:r>
        </a:p>
      </dsp:txBody>
      <dsp:txXfrm>
        <a:off x="7357386" y="5524520"/>
        <a:ext cx="2389362" cy="1627339"/>
      </dsp:txXfrm>
    </dsp:sp>
    <dsp:sp modelId="{30BDC28D-B2EA-4D89-BDB1-8F845FC97F36}">
      <dsp:nvSpPr>
        <dsp:cNvPr id="0" name=""/>
        <dsp:cNvSpPr/>
      </dsp:nvSpPr>
      <dsp:spPr>
        <a:xfrm>
          <a:off x="434142" y="4897692"/>
          <a:ext cx="3558029" cy="2304796"/>
        </a:xfrm>
        <a:prstGeom prst="roundRect">
          <a:avLst>
            <a:gd name="adj" fmla="val 10000"/>
          </a:avLst>
        </a:prstGeom>
        <a:noFill/>
        <a:ln w="28575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b="1" kern="1200" dirty="0"/>
            <a:t>Advanced PHM analytics; operational research methods; machine learning; time-series forecasting; open-source tools; reproducible analytical pipelines (RAP) </a:t>
          </a:r>
        </a:p>
      </dsp:txBody>
      <dsp:txXfrm>
        <a:off x="484771" y="5524520"/>
        <a:ext cx="2389362" cy="1627339"/>
      </dsp:txXfrm>
    </dsp:sp>
    <dsp:sp modelId="{C04E964B-692B-432A-8B4B-FA0800E94F70}">
      <dsp:nvSpPr>
        <dsp:cNvPr id="0" name=""/>
        <dsp:cNvSpPr/>
      </dsp:nvSpPr>
      <dsp:spPr>
        <a:xfrm>
          <a:off x="6247033" y="0"/>
          <a:ext cx="3542658" cy="2304796"/>
        </a:xfrm>
        <a:prstGeom prst="roundRect">
          <a:avLst>
            <a:gd name="adj" fmla="val 10000"/>
          </a:avLst>
        </a:prstGeom>
        <a:noFill/>
        <a:ln w="28575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b="1" kern="1200" dirty="0"/>
            <a:t>Leadership for Analysts programme; communication skills/arguing with numbers; data visualisation; presentation/facilitation skills</a:t>
          </a:r>
        </a:p>
      </dsp:txBody>
      <dsp:txXfrm>
        <a:off x="7360460" y="50629"/>
        <a:ext cx="2378603" cy="1627339"/>
      </dsp:txXfrm>
    </dsp:sp>
    <dsp:sp modelId="{14A72B78-57FF-4B68-9782-CBE218CD37DE}">
      <dsp:nvSpPr>
        <dsp:cNvPr id="0" name=""/>
        <dsp:cNvSpPr/>
      </dsp:nvSpPr>
      <dsp:spPr>
        <a:xfrm>
          <a:off x="434142" y="0"/>
          <a:ext cx="3558029" cy="2304796"/>
        </a:xfrm>
        <a:prstGeom prst="roundRect">
          <a:avLst>
            <a:gd name="adj" fmla="val 10000"/>
          </a:avLst>
        </a:prstGeom>
        <a:noFill/>
        <a:ln w="28575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b="1" kern="1200" dirty="0" err="1"/>
            <a:t>eg</a:t>
          </a:r>
          <a:r>
            <a:rPr lang="en-GB" sz="1400" b="1" kern="1200" dirty="0"/>
            <a:t> Decision Quality for leaders; thinking tools for decision making; training in analytical concepts for leaders</a:t>
          </a:r>
        </a:p>
      </dsp:txBody>
      <dsp:txXfrm>
        <a:off x="484771" y="50629"/>
        <a:ext cx="2389362" cy="1627339"/>
      </dsp:txXfrm>
    </dsp:sp>
    <dsp:sp modelId="{365E7D15-351A-434F-8929-C9EA4695A6ED}">
      <dsp:nvSpPr>
        <dsp:cNvPr id="0" name=""/>
        <dsp:cNvSpPr/>
      </dsp:nvSpPr>
      <dsp:spPr>
        <a:xfrm>
          <a:off x="1925057" y="410541"/>
          <a:ext cx="3118677" cy="3118677"/>
        </a:xfrm>
        <a:prstGeom prst="pieWedge">
          <a:avLst/>
        </a:prstGeom>
        <a:noFill/>
        <a:ln w="381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1" kern="1200" dirty="0">
              <a:solidFill>
                <a:schemeClr val="tx1"/>
              </a:solidFill>
            </a:rPr>
            <a:t>Improving decision-making practice</a:t>
          </a:r>
        </a:p>
      </dsp:txBody>
      <dsp:txXfrm>
        <a:off x="2838496" y="1323980"/>
        <a:ext cx="2205238" cy="2205238"/>
      </dsp:txXfrm>
    </dsp:sp>
    <dsp:sp modelId="{4952038A-9A4A-4226-A084-945BB38018C5}">
      <dsp:nvSpPr>
        <dsp:cNvPr id="0" name=""/>
        <dsp:cNvSpPr/>
      </dsp:nvSpPr>
      <dsp:spPr>
        <a:xfrm rot="5400000">
          <a:off x="5187784" y="410541"/>
          <a:ext cx="3118677" cy="3118677"/>
        </a:xfrm>
        <a:prstGeom prst="pieWedge">
          <a:avLst/>
        </a:prstGeom>
        <a:noFill/>
        <a:ln w="381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1" kern="1200" dirty="0">
              <a:solidFill>
                <a:schemeClr val="tx1"/>
              </a:solidFill>
            </a:rPr>
            <a:t>Developing analytical leaders</a:t>
          </a:r>
        </a:p>
      </dsp:txBody>
      <dsp:txXfrm rot="-5400000">
        <a:off x="5187784" y="1323980"/>
        <a:ext cx="2205238" cy="2205238"/>
      </dsp:txXfrm>
    </dsp:sp>
    <dsp:sp modelId="{8F9B3C98-C783-4162-A69D-C820D92BFBC6}">
      <dsp:nvSpPr>
        <dsp:cNvPr id="0" name=""/>
        <dsp:cNvSpPr/>
      </dsp:nvSpPr>
      <dsp:spPr>
        <a:xfrm rot="10800000">
          <a:off x="5187784" y="3673269"/>
          <a:ext cx="3118677" cy="3118677"/>
        </a:xfrm>
        <a:prstGeom prst="pieWedge">
          <a:avLst/>
        </a:prstGeom>
        <a:noFill/>
        <a:ln w="381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1" kern="1200" dirty="0">
              <a:solidFill>
                <a:schemeClr val="tx1"/>
              </a:solidFill>
            </a:rPr>
            <a:t>Moving beyond the numbers</a:t>
          </a:r>
        </a:p>
      </dsp:txBody>
      <dsp:txXfrm rot="10800000">
        <a:off x="5187784" y="3673269"/>
        <a:ext cx="2205238" cy="2205238"/>
      </dsp:txXfrm>
    </dsp:sp>
    <dsp:sp modelId="{38F9E56E-0CE5-47D0-A450-5E7EF6F00E35}">
      <dsp:nvSpPr>
        <dsp:cNvPr id="0" name=""/>
        <dsp:cNvSpPr/>
      </dsp:nvSpPr>
      <dsp:spPr>
        <a:xfrm rot="16200000">
          <a:off x="1925057" y="3673269"/>
          <a:ext cx="3118677" cy="3118677"/>
        </a:xfrm>
        <a:prstGeom prst="pieWedge">
          <a:avLst/>
        </a:prstGeom>
        <a:noFill/>
        <a:ln w="38100" cap="flat" cmpd="sng" algn="ctr">
          <a:solidFill>
            <a:srgbClr val="00B05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b="1" kern="1200" dirty="0">
              <a:solidFill>
                <a:schemeClr val="tx1"/>
              </a:solidFill>
            </a:rPr>
            <a:t>Strengthening analytical capability</a:t>
          </a:r>
        </a:p>
      </dsp:txBody>
      <dsp:txXfrm rot="5400000">
        <a:off x="2838496" y="3673269"/>
        <a:ext cx="2205238" cy="2205238"/>
      </dsp:txXfrm>
    </dsp:sp>
    <dsp:sp modelId="{0FA27575-6CC2-44B3-86E2-15E753BFB493}">
      <dsp:nvSpPr>
        <dsp:cNvPr id="0" name=""/>
        <dsp:cNvSpPr/>
      </dsp:nvSpPr>
      <dsp:spPr>
        <a:xfrm>
          <a:off x="4577373" y="2953020"/>
          <a:ext cx="1076772" cy="936323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F9574E-81F6-41D7-8A3E-302ADD4FF83F}">
      <dsp:nvSpPr>
        <dsp:cNvPr id="0" name=""/>
        <dsp:cNvSpPr/>
      </dsp:nvSpPr>
      <dsp:spPr>
        <a:xfrm rot="10800000">
          <a:off x="4577373" y="3313144"/>
          <a:ext cx="1076772" cy="936323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3FA66C-CB8F-48A9-B2C4-90F516E711C1}">
      <dsp:nvSpPr>
        <dsp:cNvPr id="0" name=""/>
        <dsp:cNvSpPr/>
      </dsp:nvSpPr>
      <dsp:spPr>
        <a:xfrm>
          <a:off x="4519697" y="3210457"/>
          <a:ext cx="2631914" cy="2786562"/>
        </a:xfrm>
        <a:prstGeom prst="gear9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Analytical</a:t>
          </a:r>
          <a:r>
            <a:rPr lang="en-GB" sz="1300" b="1" kern="1200" baseline="0" dirty="0"/>
            <a:t> professionalisation and national initiatives; Goldacre Report</a:t>
          </a:r>
          <a:endParaRPr lang="en-GB" sz="1300" b="1" kern="1200" dirty="0"/>
        </a:p>
      </dsp:txBody>
      <dsp:txXfrm>
        <a:off x="5048829" y="3852921"/>
        <a:ext cx="1573650" cy="1452224"/>
      </dsp:txXfrm>
    </dsp:sp>
    <dsp:sp modelId="{518A7F64-9B02-495E-B505-B1CB46BCD90A}">
      <dsp:nvSpPr>
        <dsp:cNvPr id="0" name=""/>
        <dsp:cNvSpPr/>
      </dsp:nvSpPr>
      <dsp:spPr>
        <a:xfrm>
          <a:off x="2130179" y="2138666"/>
          <a:ext cx="2500482" cy="2500482"/>
        </a:xfrm>
        <a:prstGeom prst="gear6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MDSN and growing DSN family</a:t>
          </a:r>
        </a:p>
      </dsp:txBody>
      <dsp:txXfrm>
        <a:off x="2759683" y="2771975"/>
        <a:ext cx="1241474" cy="1233864"/>
      </dsp:txXfrm>
    </dsp:sp>
    <dsp:sp modelId="{A4678595-EA69-4F84-8396-B0A9EAF868B9}">
      <dsp:nvSpPr>
        <dsp:cNvPr id="0" name=""/>
        <dsp:cNvSpPr/>
      </dsp:nvSpPr>
      <dsp:spPr>
        <a:xfrm rot="20700000">
          <a:off x="3530705" y="413588"/>
          <a:ext cx="2449962" cy="2449962"/>
        </a:xfrm>
        <a:prstGeom prst="gear6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b="1" kern="1200" dirty="0"/>
            <a:t>NHS-R and family</a:t>
          </a:r>
        </a:p>
      </dsp:txBody>
      <dsp:txXfrm rot="-20700000">
        <a:off x="4068053" y="950936"/>
        <a:ext cx="1375265" cy="1375265"/>
      </dsp:txXfrm>
    </dsp:sp>
    <dsp:sp modelId="{550C4379-3DEA-40E4-9D08-B3ECF588D793}">
      <dsp:nvSpPr>
        <dsp:cNvPr id="0" name=""/>
        <dsp:cNvSpPr/>
      </dsp:nvSpPr>
      <dsp:spPr>
        <a:xfrm>
          <a:off x="3889382" y="2419215"/>
          <a:ext cx="4400849" cy="4400849"/>
        </a:xfrm>
        <a:prstGeom prst="circularArrow">
          <a:avLst>
            <a:gd name="adj1" fmla="val 4687"/>
            <a:gd name="adj2" fmla="val 299029"/>
            <a:gd name="adj3" fmla="val 2550277"/>
            <a:gd name="adj4" fmla="val 15789658"/>
            <a:gd name="adj5" fmla="val 5469"/>
          </a:avLst>
        </a:prstGeom>
        <a:gradFill rotWithShape="0">
          <a:gsLst>
            <a:gs pos="0">
              <a:schemeClr val="dk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7AD601F-80E5-4753-8FBD-5403A4DF9A52}">
      <dsp:nvSpPr>
        <dsp:cNvPr id="0" name=""/>
        <dsp:cNvSpPr/>
      </dsp:nvSpPr>
      <dsp:spPr>
        <a:xfrm>
          <a:off x="1687349" y="1576576"/>
          <a:ext cx="3197491" cy="3197491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gradFill rotWithShape="0">
          <a:gsLst>
            <a:gs pos="0">
              <a:schemeClr val="dk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F8E3A6B-6FC5-4244-98CF-96BC1439039B}">
      <dsp:nvSpPr>
        <dsp:cNvPr id="0" name=""/>
        <dsp:cNvSpPr/>
      </dsp:nvSpPr>
      <dsp:spPr>
        <a:xfrm>
          <a:off x="2964003" y="-131872"/>
          <a:ext cx="3447540" cy="3447540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gradFill rotWithShape="0">
          <a:gsLst>
            <a:gs pos="0">
              <a:schemeClr val="dk1">
                <a:tint val="60000"/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dk1">
                <a:tint val="60000"/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dk1">
                <a:tint val="60000"/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/>
            </a:lvl1pPr>
          </a:lstStyle>
          <a:p>
            <a:fld id="{7B801442-24E6-48BC-AE76-DDF03C0BE28A}" type="datetimeFigureOut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14/11/2022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/>
            </a:lvl1pPr>
          </a:lstStyle>
          <a:p>
            <a:fld id="{D9595DC6-97BE-483C-815F-8968491C5407}" type="slidenum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0642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sv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892D59DF-F70F-4721-BE77-6CE62E0E0187}" type="datetimeFigureOut">
              <a:rPr lang="en-GB" smtClean="0"/>
              <a:pPr/>
              <a:t>14/11/2022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1231900"/>
            <a:ext cx="5911850" cy="3325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965" tIns="45482" rIns="90965" bIns="45482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2786" y="4742222"/>
            <a:ext cx="5385429" cy="3881871"/>
          </a:xfrm>
          <a:prstGeom prst="rect">
            <a:avLst/>
          </a:prstGeom>
        </p:spPr>
        <p:txBody>
          <a:bodyPr vert="horz" lIns="90965" tIns="45482" rIns="90965" bIns="4548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737C15B-F325-4E1B-8D01-22104E2DC43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836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1231900"/>
            <a:ext cx="5911850" cy="33258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307271-1E27-DD4A-B5DE-0F9CBD18BCA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116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1231900"/>
            <a:ext cx="5911850" cy="33258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DC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65D63C-9D4F-49BD-8344-8B4DE102E3E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" panose="020B0502040204020203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6540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1231900"/>
            <a:ext cx="5911850" cy="33258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DC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65D63C-9D4F-49BD-8344-8B4DE102E3E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" panose="020B0502040204020203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645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1231900"/>
            <a:ext cx="5911850" cy="33258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DC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65D63C-9D4F-49BD-8344-8B4DE102E3E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" panose="020B0502040204020203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6022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1231900"/>
            <a:ext cx="5911850" cy="33258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65D63C-9D4F-49BD-8344-8B4DE102E3E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Segoe UI" panose="020B0502040204020203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338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3447777" cy="755841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837246" y="2160000"/>
            <a:ext cx="9956437" cy="2520000"/>
          </a:xfrm>
        </p:spPr>
        <p:txBody>
          <a:bodyPr anchor="b" anchorCtr="0">
            <a:noAutofit/>
          </a:bodyPr>
          <a:lstStyle>
            <a:lvl1pPr>
              <a:defRPr sz="3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37246" y="5040000"/>
            <a:ext cx="9956437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Subtitle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194" y="360269"/>
            <a:ext cx="2726198" cy="183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35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0"/>
            <a:ext cx="13442363" cy="7558414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837246" y="2160000"/>
            <a:ext cx="9956437" cy="2520000"/>
          </a:xfrm>
        </p:spPr>
        <p:txBody>
          <a:bodyPr anchor="b" anchorCtr="0">
            <a:noAutofit/>
          </a:bodyPr>
          <a:lstStyle>
            <a:lvl1pPr>
              <a:defRPr sz="36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37246" y="5040000"/>
            <a:ext cx="9956437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Chapter subtitle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35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38190" y="396000"/>
            <a:ext cx="11766573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Content-A </a:t>
            </a:r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838190" y="1476000"/>
            <a:ext cx="11766573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6992134" y="1474788"/>
            <a:ext cx="5609877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838190" y="1474788"/>
            <a:ext cx="5611810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838190" y="396000"/>
            <a:ext cx="11766573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7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Y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838190" y="396000"/>
            <a:ext cx="11766573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Content-YL-A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838190" y="1476000"/>
            <a:ext cx="11766573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9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K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838190" y="396000"/>
            <a:ext cx="11766573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Content-BK-A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838190" y="1476000"/>
            <a:ext cx="11766573" cy="554075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6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" y="343"/>
            <a:ext cx="13441700" cy="7560579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5153134" y="1474788"/>
            <a:ext cx="7451629" cy="1082974"/>
          </a:xfrm>
        </p:spPr>
        <p:txBody>
          <a:bodyPr anchor="b" anchorCtr="0">
            <a:noAutofit/>
          </a:bodyPr>
          <a:lstStyle>
            <a:lvl1pPr>
              <a:defRPr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Contact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5153132" y="2771593"/>
            <a:ext cx="7451630" cy="3458566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06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2CD4AB83-EB0F-477B-81F8-82F00E17FFEC}"/>
              </a:ext>
            </a:extLst>
          </p:cNvPr>
          <p:cNvSpPr/>
          <p:nvPr userDrawn="1"/>
        </p:nvSpPr>
        <p:spPr>
          <a:xfrm>
            <a:off x="1256653" y="-1096221"/>
            <a:ext cx="4292218" cy="4291993"/>
          </a:xfrm>
          <a:prstGeom prst="ellipse">
            <a:avLst/>
          </a:prstGeom>
          <a:solidFill>
            <a:srgbClr val="232323"/>
          </a:solidFill>
          <a:ln w="63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2100" tIns="42100" rIns="42100" bIns="42100" rtlCol="0" anchor="ctr"/>
          <a:lstStyle/>
          <a:p>
            <a:pPr algn="ctr"/>
            <a:endParaRPr lang="en-GB" sz="2456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2148" y="3230477"/>
            <a:ext cx="9127518" cy="2346489"/>
          </a:xfrm>
        </p:spPr>
        <p:txBody>
          <a:bodyPr anchor="ctr" anchorCtr="0">
            <a:noAutofit/>
          </a:bodyPr>
          <a:lstStyle>
            <a:lvl1pPr>
              <a:defRPr sz="3274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2147" y="6128976"/>
            <a:ext cx="5651885" cy="936900"/>
          </a:xfrm>
        </p:spPr>
        <p:txBody>
          <a:bodyPr anchor="b">
            <a:noAutofit/>
          </a:bodyPr>
          <a:lstStyle>
            <a:lvl1pPr marL="0" indent="0" algn="l">
              <a:buNone/>
              <a:defRPr sz="1637">
                <a:solidFill>
                  <a:schemeClr val="bg1"/>
                </a:solidFill>
              </a:defRPr>
            </a:lvl1pPr>
            <a:lvl2pPr marL="5346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692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039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385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732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078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7425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2771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46B29FC-BA61-F54B-AEDC-E6AAA77C65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48346" y="6312906"/>
            <a:ext cx="3218603" cy="75296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80646E95-AA2A-486B-BFF1-275FF76D615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653962" y="-1060961"/>
            <a:ext cx="4291662" cy="4291437"/>
          </a:xfrm>
          <a:prstGeom prst="rect">
            <a:avLst/>
          </a:prstGeom>
        </p:spPr>
      </p:pic>
      <p:pic>
        <p:nvPicPr>
          <p:cNvPr id="8" name="Picture 7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E6C94BA-EE03-4081-9123-9A735DDA48E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448093" y="510622"/>
            <a:ext cx="1335513" cy="53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875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672151" y="489922"/>
            <a:ext cx="12098654" cy="1008168"/>
          </a:xfrm>
        </p:spPr>
        <p:txBody>
          <a:bodyPr>
            <a:noAutofit/>
          </a:bodyPr>
          <a:lstStyle>
            <a:lvl1pPr marL="0" indent="0">
              <a:buNone/>
              <a:defRPr sz="4210" b="1" i="0">
                <a:solidFill>
                  <a:schemeClr val="bg2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GB"/>
              <a:t>Contents</a:t>
            </a:r>
            <a:endParaRPr lang="en-US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516F1C06-A5B6-406B-9A1C-C3A4F32531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72148" y="7008171"/>
            <a:ext cx="1943382" cy="4025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Date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DCFF8A6F-0F21-40EB-8C4D-154FCB7F00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15530" y="7008171"/>
            <a:ext cx="8803671" cy="4025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US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F87FAB09-DB35-4A7C-8E72-FEC626F7C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9201" y="7008171"/>
            <a:ext cx="1351601" cy="4025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6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0B0164-1B0E-EC47-A805-AF4E4DD1E6D8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0C1C47-288B-4043-95C6-E2C2892EBB2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2148" y="1717040"/>
            <a:ext cx="12098655" cy="5093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3498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190" y="396000"/>
            <a:ext cx="11766573" cy="720000"/>
          </a:xfrm>
          <a:prstGeom prst="rect">
            <a:avLst/>
          </a:prstGeom>
        </p:spPr>
        <p:txBody>
          <a:bodyPr vert="horz" lIns="72000" tIns="72000" rIns="72000" bIns="7200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189" y="1474788"/>
            <a:ext cx="11766573" cy="554400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8190" y="7020001"/>
            <a:ext cx="9956437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l">
              <a:defRPr sz="1000">
                <a:solidFill>
                  <a:srgbClr val="2C2825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98813" y="7020539"/>
            <a:ext cx="905131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r">
              <a:defRPr sz="1000">
                <a:solidFill>
                  <a:srgbClr val="2C2825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5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9" r:id="rId2"/>
    <p:sldLayoutId id="2147483744" r:id="rId3"/>
    <p:sldLayoutId id="2147483743" r:id="rId4"/>
    <p:sldLayoutId id="2147483738" r:id="rId5"/>
    <p:sldLayoutId id="2147483741" r:id="rId6"/>
    <p:sldLayoutId id="2147483749" r:id="rId7"/>
    <p:sldLayoutId id="2147483750" r:id="rId8"/>
    <p:sldLayoutId id="2147483751" r:id="rId9"/>
  </p:sldLayoutIdLst>
  <p:hf hdr="0"/>
  <p:txStyles>
    <p:titleStyle>
      <a:lvl1pPr algn="l" defTabSz="521437" rtl="0" eaLnBrk="1" latinLnBrk="0" hangingPunct="1">
        <a:spcBef>
          <a:spcPct val="0"/>
        </a:spcBef>
        <a:buNone/>
        <a:defRPr sz="2800" b="1" i="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360363" marR="0" indent="-360363" algn="l" defTabSz="521437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ClrTx/>
        <a:buSzTx/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6pPr>
      <a:lvl7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7pPr>
      <a:lvl8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37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7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1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4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18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2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05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49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trategyunitwm.hs.uk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Supporting NHS-R</a:t>
            </a:r>
            <a:br>
              <a:rPr lang="en-GB" dirty="0"/>
            </a:br>
            <a:r>
              <a:rPr lang="en-GB" dirty="0"/>
              <a:t>Developing an analytically powerful NHS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41534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191F25B-2A03-451D-B16F-32EB1A4A26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 lIns="0" tIns="0" rIns="0" bIns="0" rtlCol="0" anchor="t" anchorCtr="0">
            <a:noAutofit/>
          </a:bodyPr>
          <a:lstStyle/>
          <a:p>
            <a:r>
              <a:rPr lang="en-GB" sz="2400" dirty="0">
                <a:solidFill>
                  <a:schemeClr val="tx1"/>
                </a:solidFill>
              </a:rPr>
              <a:t>The Development Centre is supporting the ongoing development of the network…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81B81-F0B0-42DA-A049-FB80FD135C7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ctr" defTabSz="756060">
              <a:defRPr/>
            </a:pPr>
            <a:fld id="{450B0164-1B0E-EC47-A805-AF4E4DD1E6D8}" type="slidenum">
              <a:rPr lang="en-US" sz="744" b="1">
                <a:solidFill>
                  <a:srgbClr val="435562"/>
                </a:solidFill>
                <a:latin typeface="Calibri" panose="020F0502020204030204"/>
              </a:rPr>
              <a:pPr algn="ctr" defTabSz="756060">
                <a:defRPr/>
              </a:pPr>
              <a:t>10</a:t>
            </a:fld>
            <a:endParaRPr lang="en-US" sz="744" b="1">
              <a:solidFill>
                <a:srgbClr val="435562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6C92A2-4B7E-F44E-A4DB-9ABF5BE8AB20}"/>
              </a:ext>
            </a:extLst>
          </p:cNvPr>
          <p:cNvSpPr/>
          <p:nvPr/>
        </p:nvSpPr>
        <p:spPr>
          <a:xfrm>
            <a:off x="5322520" y="1860424"/>
            <a:ext cx="2797910" cy="4229684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80201" tIns="40100" rIns="80201" bIns="401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579" b="1" dirty="0">
                <a:solidFill>
                  <a:schemeClr val="tx1"/>
                </a:solidFill>
              </a:rPr>
              <a:t>Education &amp; development offer</a:t>
            </a:r>
          </a:p>
          <a:p>
            <a:pPr algn="ctr"/>
            <a:endParaRPr lang="en-GB" sz="1579" b="1" dirty="0">
              <a:solidFill>
                <a:schemeClr val="tx1"/>
              </a:solidFill>
            </a:endParaRPr>
          </a:p>
          <a:p>
            <a:pPr marL="300740" indent="-300740">
              <a:buFont typeface="Arial" panose="020B0604020202020204" pitchFamily="34" charset="0"/>
              <a:buChar char="•"/>
            </a:pPr>
            <a:r>
              <a:rPr lang="en-GB" sz="1403" b="1" dirty="0">
                <a:solidFill>
                  <a:schemeClr val="tx1"/>
                </a:solidFill>
              </a:rPr>
              <a:t>Targeted development programmes </a:t>
            </a:r>
          </a:p>
          <a:p>
            <a:endParaRPr lang="en-GB" sz="1403" b="1" dirty="0">
              <a:solidFill>
                <a:schemeClr val="tx1"/>
              </a:solidFill>
            </a:endParaRPr>
          </a:p>
          <a:p>
            <a:pPr marL="300740" indent="-300740">
              <a:buFont typeface="Arial" panose="020B0604020202020204" pitchFamily="34" charset="0"/>
              <a:buChar char="•"/>
            </a:pPr>
            <a:r>
              <a:rPr lang="en-GB" sz="1403" b="1" dirty="0">
                <a:solidFill>
                  <a:schemeClr val="tx1"/>
                </a:solidFill>
              </a:rPr>
              <a:t>Large scale open events</a:t>
            </a:r>
          </a:p>
          <a:p>
            <a:endParaRPr lang="en-GB" sz="1403" dirty="0">
              <a:solidFill>
                <a:schemeClr val="tx1"/>
              </a:solidFill>
            </a:endParaRPr>
          </a:p>
          <a:p>
            <a:pPr marL="300740" indent="-300740">
              <a:buFont typeface="Arial" panose="020B0604020202020204" pitchFamily="34" charset="0"/>
              <a:buChar char="•"/>
            </a:pPr>
            <a:r>
              <a:rPr lang="en-GB" sz="1403" b="1" dirty="0">
                <a:solidFill>
                  <a:schemeClr val="tx1"/>
                </a:solidFill>
              </a:rPr>
              <a:t>educational seminar series</a:t>
            </a:r>
          </a:p>
          <a:p>
            <a:pPr marL="300740" indent="-300740">
              <a:buFont typeface="Arial" panose="020B0604020202020204" pitchFamily="34" charset="0"/>
              <a:buChar char="•"/>
            </a:pPr>
            <a:endParaRPr lang="en-GB" sz="1403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AFDEFF-1FE7-664B-A582-94C5C8C18C15}"/>
              </a:ext>
            </a:extLst>
          </p:cNvPr>
          <p:cNvSpPr/>
          <p:nvPr/>
        </p:nvSpPr>
        <p:spPr>
          <a:xfrm>
            <a:off x="2029576" y="1860424"/>
            <a:ext cx="2797910" cy="4229684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80201" tIns="40100" rIns="80201" bIns="401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579" b="1" dirty="0">
                <a:solidFill>
                  <a:schemeClr val="tx1"/>
                </a:solidFill>
              </a:rPr>
              <a:t>Regional analytical programme</a:t>
            </a:r>
          </a:p>
          <a:p>
            <a:pPr algn="ctr"/>
            <a:endParaRPr lang="en-GB" sz="1579" b="1" dirty="0">
              <a:solidFill>
                <a:schemeClr val="tx1"/>
              </a:solidFill>
            </a:endParaRPr>
          </a:p>
          <a:p>
            <a:pPr marL="300740" indent="-300740">
              <a:buFont typeface="Arial" panose="020B0604020202020204" pitchFamily="34" charset="0"/>
              <a:buChar char="•"/>
            </a:pPr>
            <a:r>
              <a:rPr lang="en-GB" sz="1403" b="1" dirty="0">
                <a:solidFill>
                  <a:schemeClr val="tx1"/>
                </a:solidFill>
              </a:rPr>
              <a:t>3+ analytical projects per year</a:t>
            </a:r>
          </a:p>
          <a:p>
            <a:r>
              <a:rPr lang="en-GB" sz="1403" b="1" dirty="0">
                <a:solidFill>
                  <a:schemeClr val="tx1"/>
                </a:solidFill>
              </a:rPr>
              <a:t> </a:t>
            </a:r>
          </a:p>
          <a:p>
            <a:pPr marL="300740" indent="-300740">
              <a:buFont typeface="Arial" panose="020B0604020202020204" pitchFamily="34" charset="0"/>
              <a:buChar char="•"/>
            </a:pPr>
            <a:r>
              <a:rPr lang="en-GB" sz="1403" b="1" dirty="0">
                <a:solidFill>
                  <a:schemeClr val="tx1"/>
                </a:solidFill>
              </a:rPr>
              <a:t>shared innovation projects </a:t>
            </a:r>
            <a:r>
              <a:rPr lang="en-GB" sz="1403" b="1" dirty="0" err="1">
                <a:solidFill>
                  <a:schemeClr val="tx1"/>
                </a:solidFill>
              </a:rPr>
              <a:t>eg</a:t>
            </a:r>
            <a:r>
              <a:rPr lang="en-GB" sz="1403" b="1" dirty="0">
                <a:solidFill>
                  <a:schemeClr val="tx1"/>
                </a:solidFill>
              </a:rPr>
              <a:t> allocative efficiency; SD</a:t>
            </a:r>
          </a:p>
          <a:p>
            <a:pPr marL="300740" indent="-300740">
              <a:buFont typeface="Arial" panose="020B0604020202020204" pitchFamily="34" charset="0"/>
              <a:buChar char="•"/>
            </a:pPr>
            <a:endParaRPr lang="en-GB" sz="1403" b="1" dirty="0">
              <a:solidFill>
                <a:schemeClr val="tx1"/>
              </a:solidFill>
            </a:endParaRPr>
          </a:p>
          <a:p>
            <a:pPr marL="300740" indent="-300740">
              <a:buFont typeface="Arial" panose="020B0604020202020204" pitchFamily="34" charset="0"/>
              <a:buChar char="•"/>
            </a:pPr>
            <a:r>
              <a:rPr lang="en-GB" sz="1403" b="1" dirty="0">
                <a:solidFill>
                  <a:schemeClr val="tx1"/>
                </a:solidFill>
              </a:rPr>
              <a:t> knowledge mobilisation and application of findings</a:t>
            </a:r>
          </a:p>
          <a:p>
            <a:pPr marL="300740" indent="-300740">
              <a:buFont typeface="Arial" panose="020B0604020202020204" pitchFamily="34" charset="0"/>
              <a:buChar char="•"/>
            </a:pPr>
            <a:endParaRPr lang="en-GB" sz="1403" dirty="0">
              <a:solidFill>
                <a:schemeClr val="tx1"/>
              </a:solidFill>
            </a:endParaRPr>
          </a:p>
          <a:p>
            <a:pPr algn="ctr"/>
            <a:endParaRPr lang="en-GB" sz="1579" b="1" dirty="0">
              <a:solidFill>
                <a:schemeClr val="tx1"/>
              </a:solidFill>
            </a:endParaRPr>
          </a:p>
          <a:p>
            <a:pPr algn="ctr"/>
            <a:endParaRPr lang="en-GB" sz="1579" b="1" dirty="0">
              <a:solidFill>
                <a:schemeClr val="tx1"/>
              </a:solidFill>
            </a:endParaRPr>
          </a:p>
          <a:p>
            <a:pPr marL="300740" indent="-300740" algn="ctr">
              <a:buFont typeface="Arial" panose="020B0604020202020204" pitchFamily="34" charset="0"/>
              <a:buChar char="•"/>
            </a:pPr>
            <a:endParaRPr lang="en-GB" sz="1579" b="1" dirty="0">
              <a:solidFill>
                <a:schemeClr val="tx1"/>
              </a:solidFill>
            </a:endParaRPr>
          </a:p>
          <a:p>
            <a:pPr marL="300740" indent="-300740" algn="ctr">
              <a:buFont typeface="Arial" panose="020B0604020202020204" pitchFamily="34" charset="0"/>
              <a:buChar char="•"/>
            </a:pPr>
            <a:endParaRPr lang="en-GB" sz="1579" b="1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272E0C1-5BB1-4640-9550-C61A530CFDA5}"/>
              </a:ext>
            </a:extLst>
          </p:cNvPr>
          <p:cNvSpPr/>
          <p:nvPr/>
        </p:nvSpPr>
        <p:spPr>
          <a:xfrm>
            <a:off x="8598479" y="1860424"/>
            <a:ext cx="2797910" cy="4229684"/>
          </a:xfrm>
          <a:prstGeom prst="rect">
            <a:avLst/>
          </a:prstGeom>
          <a:ln w="381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80201" tIns="40100" rIns="80201" bIns="401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1579" b="1" dirty="0">
                <a:solidFill>
                  <a:schemeClr val="tx1"/>
                </a:solidFill>
              </a:rPr>
              <a:t>Active knowledge exchange</a:t>
            </a:r>
          </a:p>
          <a:p>
            <a:pPr algn="ctr"/>
            <a:endParaRPr lang="en-GB" sz="1579" b="1" dirty="0">
              <a:solidFill>
                <a:schemeClr val="tx1"/>
              </a:solidFill>
            </a:endParaRPr>
          </a:p>
          <a:p>
            <a:pPr marL="300740" indent="-300740">
              <a:buFont typeface="Arial" panose="020B0604020202020204" pitchFamily="34" charset="0"/>
              <a:buChar char="•"/>
            </a:pPr>
            <a:r>
              <a:rPr lang="en-GB" sz="1403" b="1" dirty="0">
                <a:solidFill>
                  <a:schemeClr val="tx1"/>
                </a:solidFill>
              </a:rPr>
              <a:t>professional networks</a:t>
            </a:r>
          </a:p>
          <a:p>
            <a:endParaRPr lang="en-GB" sz="1403" dirty="0">
              <a:solidFill>
                <a:schemeClr val="tx1"/>
              </a:solidFill>
            </a:endParaRPr>
          </a:p>
          <a:p>
            <a:pPr marL="300740" indent="-300740">
              <a:buFont typeface="Arial" panose="020B0604020202020204" pitchFamily="34" charset="0"/>
              <a:buChar char="•"/>
            </a:pPr>
            <a:r>
              <a:rPr lang="en-GB" sz="1403" b="1" dirty="0">
                <a:solidFill>
                  <a:schemeClr val="tx1"/>
                </a:solidFill>
              </a:rPr>
              <a:t>guidance and tools</a:t>
            </a:r>
          </a:p>
          <a:p>
            <a:endParaRPr lang="en-GB" sz="1403" dirty="0">
              <a:solidFill>
                <a:schemeClr val="tx1"/>
              </a:solidFill>
            </a:endParaRPr>
          </a:p>
          <a:p>
            <a:pPr marL="300740" indent="-300740">
              <a:buFont typeface="Arial" panose="020B0604020202020204" pitchFamily="34" charset="0"/>
              <a:buChar char="•"/>
            </a:pPr>
            <a:r>
              <a:rPr lang="en-GB" sz="1403" b="1" dirty="0">
                <a:solidFill>
                  <a:schemeClr val="tx1"/>
                </a:solidFill>
              </a:rPr>
              <a:t>regional knowledge library</a:t>
            </a:r>
          </a:p>
          <a:p>
            <a:pPr marL="300740" indent="-300740">
              <a:buFont typeface="Arial" panose="020B0604020202020204" pitchFamily="34" charset="0"/>
              <a:buChar char="•"/>
            </a:pPr>
            <a:endParaRPr lang="en-GB" sz="1579" dirty="0">
              <a:solidFill>
                <a:schemeClr val="tx1"/>
              </a:solidFill>
            </a:endParaRPr>
          </a:p>
          <a:p>
            <a:pPr marL="300740" indent="-300740">
              <a:buFont typeface="Arial" panose="020B0604020202020204" pitchFamily="34" charset="0"/>
              <a:buChar char="•"/>
            </a:pPr>
            <a:endParaRPr lang="en-GB" sz="1579" dirty="0">
              <a:solidFill>
                <a:schemeClr val="tx1"/>
              </a:solidFill>
            </a:endParaRPr>
          </a:p>
          <a:p>
            <a:pPr marL="300740" indent="-300740">
              <a:buFont typeface="Arial" panose="020B0604020202020204" pitchFamily="34" charset="0"/>
              <a:buChar char="•"/>
            </a:pPr>
            <a:endParaRPr lang="en-GB" sz="1579" dirty="0">
              <a:solidFill>
                <a:schemeClr val="tx1"/>
              </a:solidFill>
            </a:endParaRPr>
          </a:p>
          <a:p>
            <a:pPr marL="300740" indent="-300740">
              <a:buFont typeface="Arial" panose="020B0604020202020204" pitchFamily="34" charset="0"/>
              <a:buChar char="•"/>
            </a:pPr>
            <a:endParaRPr lang="en-GB" sz="1579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4D7C0B-86DB-C14C-B343-8DE28CC711BF}"/>
              </a:ext>
            </a:extLst>
          </p:cNvPr>
          <p:cNvSpPr/>
          <p:nvPr/>
        </p:nvSpPr>
        <p:spPr>
          <a:xfrm>
            <a:off x="2041526" y="6202153"/>
            <a:ext cx="9359897" cy="541952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51435" tIns="25717" rIns="51435" bIns="257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293295">
              <a:defRPr/>
            </a:pPr>
            <a:r>
              <a:rPr lang="en-GB" sz="1228" b="1" dirty="0">
                <a:solidFill>
                  <a:sysClr val="windowText" lastClr="000000"/>
                </a:solidFill>
                <a:latin typeface="Segoe UI"/>
              </a:rPr>
              <a:t>+ e.g. provision of highly specialist analysis, programme of R&amp;D for new methods etc, building partnerships at local/national level, seeking additional investment in the region</a:t>
            </a:r>
          </a:p>
        </p:txBody>
      </p:sp>
      <p:sp>
        <p:nvSpPr>
          <p:cNvPr id="2" name="Arrow: Curved Right 1">
            <a:extLst>
              <a:ext uri="{FF2B5EF4-FFF2-40B4-BE49-F238E27FC236}">
                <a16:creationId xmlns:a16="http://schemas.microsoft.com/office/drawing/2014/main" id="{438CDB1D-508A-478C-A428-148E3EA407CA}"/>
              </a:ext>
            </a:extLst>
          </p:cNvPr>
          <p:cNvSpPr/>
          <p:nvPr/>
        </p:nvSpPr>
        <p:spPr>
          <a:xfrm>
            <a:off x="4631591" y="3364289"/>
            <a:ext cx="361418" cy="934549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bg2"/>
          </a:solidFill>
          <a:ln w="635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2100" tIns="42100" rIns="42100" bIns="42100" rtlCol="0" anchor="ctr"/>
          <a:lstStyle/>
          <a:p>
            <a:pPr algn="ctr"/>
            <a:endParaRPr lang="en-GB" sz="2456" dirty="0">
              <a:solidFill>
                <a:schemeClr val="tx1"/>
              </a:solidFill>
            </a:endParaRPr>
          </a:p>
        </p:txBody>
      </p:sp>
      <p:sp>
        <p:nvSpPr>
          <p:cNvPr id="3" name="Arrow: Curved Left 2">
            <a:extLst>
              <a:ext uri="{FF2B5EF4-FFF2-40B4-BE49-F238E27FC236}">
                <a16:creationId xmlns:a16="http://schemas.microsoft.com/office/drawing/2014/main" id="{19D172A0-ED08-4A4C-ABA5-3FC5515F0962}"/>
              </a:ext>
            </a:extLst>
          </p:cNvPr>
          <p:cNvSpPr/>
          <p:nvPr/>
        </p:nvSpPr>
        <p:spPr>
          <a:xfrm flipV="1">
            <a:off x="5074870" y="3355304"/>
            <a:ext cx="361418" cy="934550"/>
          </a:xfrm>
          <a:prstGeom prst="curvedLeftArrow">
            <a:avLst>
              <a:gd name="adj1" fmla="val 25000"/>
              <a:gd name="adj2" fmla="val 50000"/>
              <a:gd name="adj3" fmla="val 19737"/>
            </a:avLst>
          </a:prstGeom>
          <a:solidFill>
            <a:schemeClr val="bg2"/>
          </a:solidFill>
          <a:ln w="635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2100" tIns="42100" rIns="42100" bIns="42100" rtlCol="0" anchor="ctr"/>
          <a:lstStyle/>
          <a:p>
            <a:pPr algn="ctr"/>
            <a:endParaRPr lang="en-GB" sz="2456" dirty="0">
              <a:solidFill>
                <a:schemeClr val="tx1"/>
              </a:solidFill>
            </a:endParaRPr>
          </a:p>
        </p:txBody>
      </p:sp>
      <p:sp>
        <p:nvSpPr>
          <p:cNvPr id="6" name="Arrow: Curved Left 5">
            <a:extLst>
              <a:ext uri="{FF2B5EF4-FFF2-40B4-BE49-F238E27FC236}">
                <a16:creationId xmlns:a16="http://schemas.microsoft.com/office/drawing/2014/main" id="{AC45074C-FACF-4D4F-9590-F1C3178B0901}"/>
              </a:ext>
            </a:extLst>
          </p:cNvPr>
          <p:cNvSpPr/>
          <p:nvPr/>
        </p:nvSpPr>
        <p:spPr>
          <a:xfrm flipV="1">
            <a:off x="8455596" y="3331469"/>
            <a:ext cx="391436" cy="970493"/>
          </a:xfrm>
          <a:prstGeom prst="curvedLeftArrow">
            <a:avLst>
              <a:gd name="adj1" fmla="val 25000"/>
              <a:gd name="adj2" fmla="val 50000"/>
              <a:gd name="adj3" fmla="val 31887"/>
            </a:avLst>
          </a:prstGeom>
          <a:solidFill>
            <a:schemeClr val="bg2"/>
          </a:solidFill>
          <a:ln w="635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2100" tIns="42100" rIns="42100" bIns="42100" rtlCol="0" anchor="ctr"/>
          <a:lstStyle/>
          <a:p>
            <a:pPr algn="ctr"/>
            <a:endParaRPr lang="en-GB" sz="2456" dirty="0">
              <a:solidFill>
                <a:schemeClr val="tx1"/>
              </a:solidFill>
            </a:endParaRPr>
          </a:p>
        </p:txBody>
      </p:sp>
      <p:sp>
        <p:nvSpPr>
          <p:cNvPr id="7" name="Arrow: Curved Right 6">
            <a:extLst>
              <a:ext uri="{FF2B5EF4-FFF2-40B4-BE49-F238E27FC236}">
                <a16:creationId xmlns:a16="http://schemas.microsoft.com/office/drawing/2014/main" id="{97BC0AD9-D2AD-42F6-BD4F-2E5AADC6F2A5}"/>
              </a:ext>
            </a:extLst>
          </p:cNvPr>
          <p:cNvSpPr/>
          <p:nvPr/>
        </p:nvSpPr>
        <p:spPr>
          <a:xfrm>
            <a:off x="7992721" y="3364289"/>
            <a:ext cx="391435" cy="970493"/>
          </a:xfrm>
          <a:prstGeom prst="curvedRightArrow">
            <a:avLst/>
          </a:prstGeom>
          <a:solidFill>
            <a:schemeClr val="bg2"/>
          </a:solidFill>
          <a:ln w="6350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2100" tIns="42100" rIns="42100" bIns="42100" rtlCol="0" anchor="ctr"/>
          <a:lstStyle/>
          <a:p>
            <a:pPr algn="ctr"/>
            <a:endParaRPr lang="en-GB" sz="2456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678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2801F-F035-C578-0175-724938013D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F5AAA5-13DE-F511-21C6-DAE172A1521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190" y="473118"/>
            <a:ext cx="12293019" cy="6908758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2F4CEE-B354-557A-4D97-8AD7007F22D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ln>
            <a:solidFill>
              <a:srgbClr val="00B050"/>
            </a:solidFill>
          </a:ln>
        </p:spPr>
        <p:txBody>
          <a:bodyPr/>
          <a:lstStyle/>
          <a:p>
            <a:fld id="{450B0164-1B0E-EC47-A805-AF4E4DD1E6D8}" type="slidenum">
              <a:rPr lang="en-US" smtClean="0"/>
              <a:pPr/>
              <a:t>11</a:t>
            </a:fld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FB31B8D-831B-7AA4-E783-3F0DF59FA63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5834351"/>
              </p:ext>
            </p:extLst>
          </p:nvPr>
        </p:nvGraphicFramePr>
        <p:xfrm>
          <a:off x="1467293" y="179386"/>
          <a:ext cx="10231520" cy="72024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233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7EBED-986C-A967-F05F-A543624207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97453C-8F71-318C-9E55-5961201A775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E0BA9A-F276-C67F-8501-85C12E7E023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A8F369-A014-EED2-2144-618F64FCF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5237" r="1208" b="8738"/>
          <a:stretch/>
        </p:blipFill>
        <p:spPr>
          <a:xfrm>
            <a:off x="506744" y="179387"/>
            <a:ext cx="12429461" cy="62908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C12A61-5357-373B-377C-DD7B435532E4}"/>
              </a:ext>
            </a:extLst>
          </p:cNvPr>
          <p:cNvSpPr txBox="1"/>
          <p:nvPr/>
        </p:nvSpPr>
        <p:spPr>
          <a:xfrm>
            <a:off x="506743" y="6556980"/>
            <a:ext cx="12429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/>
              <a:t>Nigel Edwards; Prof Eric Wolstenholme; Dr Julian Huppert; Dr Bola Owolabi; Professor Angie Hobbs; Sarah-Jane Marsh; Sir David Dalton; Sir David Nicholson; Sarah Scobie, Charles Tallack and Steven Wyatt; Dennis Sherwood… and many more. Free for all ……</a:t>
            </a:r>
            <a:r>
              <a:rPr lang="en-GB" sz="1800" b="1" dirty="0">
                <a:solidFill>
                  <a:srgbClr val="C00000"/>
                </a:solidFill>
              </a:rPr>
              <a:t>please join; you will be very welcome!</a:t>
            </a:r>
          </a:p>
        </p:txBody>
      </p:sp>
    </p:spTree>
    <p:extLst>
      <p:ext uri="{BB962C8B-B14F-4D97-AF65-F5344CB8AC3E}">
        <p14:creationId xmlns:p14="http://schemas.microsoft.com/office/powerpoint/2010/main" val="3507603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7A039-555F-34A9-CE18-99296852AD1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13</a:t>
            </a:fld>
            <a:endParaRPr lang="en-US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3EFDB27-AAF0-14DC-C757-B4822E36DD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5441280"/>
              </p:ext>
            </p:extLst>
          </p:nvPr>
        </p:nvGraphicFramePr>
        <p:xfrm>
          <a:off x="2352970" y="765544"/>
          <a:ext cx="8761228" cy="62512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5053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50D2D-44FF-CBFB-C0C9-10E79B51CD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Our next (ad)venture…..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8D8527-BFEA-7165-59B9-D7A3B530264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The first </a:t>
            </a:r>
            <a:r>
              <a:rPr lang="en-GB" b="1" dirty="0"/>
              <a:t>National NHS Analysis Conference/Festival (name tbc) </a:t>
            </a:r>
            <a:r>
              <a:rPr lang="en-GB" dirty="0"/>
              <a:t>,2023/4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Celebrating NHS (+pubic sector partners) analysis for improvement ( ‘insight to action’)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Funded by the NHS to be free for NHS participants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2 days in the Midlands; 500+ participants; UK wide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Purposefully linked with NHS-R; APHA etc …….maybe in the future an NHS analysis and data science week will emerge!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3600" b="1" dirty="0"/>
              <a:t>THE annual event for NHS analysts and analytical enthusiasts!  </a:t>
            </a:r>
          </a:p>
          <a:p>
            <a:r>
              <a:rPr lang="en-GB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E3B9E-F45B-E8B3-24F3-6D4C9D86597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20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FD4E5-C25E-B15D-EB0F-3F26012515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Thanks for coming!</a:t>
            </a:r>
            <a:br>
              <a:rPr lang="en-GB" dirty="0"/>
            </a:br>
            <a:r>
              <a:rPr lang="en-GB"/>
              <a:t>Stay involved.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09DECB-981C-D3B0-C2DC-A8CB02D17F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www.strategyunitwm.nhs.uk</a:t>
            </a:r>
            <a:endParaRPr lang="en-GB" dirty="0"/>
          </a:p>
          <a:p>
            <a:r>
              <a:rPr lang="en-GB" dirty="0"/>
              <a:t>www.midlandsdecisionsupport.nhs.uk</a:t>
            </a:r>
          </a:p>
        </p:txBody>
      </p:sp>
    </p:spTree>
    <p:extLst>
      <p:ext uri="{BB962C8B-B14F-4D97-AF65-F5344CB8AC3E}">
        <p14:creationId xmlns:p14="http://schemas.microsoft.com/office/powerpoint/2010/main" val="2002799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with a beard&#10;&#10;Description automatically generated with medium confidence">
            <a:extLst>
              <a:ext uri="{FF2B5EF4-FFF2-40B4-BE49-F238E27FC236}">
                <a16:creationId xmlns:a16="http://schemas.microsoft.com/office/drawing/2014/main" id="{F8C48ADD-9706-5CAD-B371-DB49BF050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7661" y="1370584"/>
            <a:ext cx="6096000" cy="6096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D9A6AD-8312-E871-F29E-3933CA3A09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Peter Spilsbury Director, Strategy Unit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BCD576-E413-9B5E-1EA6-949B9E5E3E7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57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9D1C-02E6-7A2F-C579-78AC0B06F2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6206" y="-1818167"/>
            <a:ext cx="9895221" cy="3009014"/>
          </a:xfrm>
        </p:spPr>
        <p:txBody>
          <a:bodyPr/>
          <a:lstStyle/>
          <a:p>
            <a:r>
              <a:rPr lang="en-GB" dirty="0">
                <a:solidFill>
                  <a:srgbClr val="333333"/>
                </a:solidFill>
                <a:latin typeface="open-sans"/>
              </a:rPr>
              <a:t>The Strategy Unit is a specialist NHS team. </a:t>
            </a:r>
            <a:br>
              <a:rPr lang="en-GB" b="0" dirty="0">
                <a:solidFill>
                  <a:srgbClr val="333333"/>
                </a:solidFill>
                <a:latin typeface="open-sans"/>
              </a:rPr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D0C318-8F3D-8A43-C791-84DE9B0F08B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506206" y="1488558"/>
            <a:ext cx="9895221" cy="5893317"/>
          </a:xfrm>
        </p:spPr>
        <p:txBody>
          <a:bodyPr/>
          <a:lstStyle/>
          <a:p>
            <a:endParaRPr lang="en-GB" sz="4000" dirty="0">
              <a:solidFill>
                <a:srgbClr val="333333"/>
              </a:solidFill>
              <a:latin typeface="open-sans"/>
            </a:endParaRPr>
          </a:p>
          <a:p>
            <a:endParaRPr lang="en-GB" sz="4000" dirty="0">
              <a:solidFill>
                <a:srgbClr val="333333"/>
              </a:solidFill>
              <a:latin typeface="open-sans"/>
            </a:endParaRPr>
          </a:p>
          <a:p>
            <a:endParaRPr lang="en-GB" sz="4000" dirty="0">
              <a:solidFill>
                <a:srgbClr val="333333"/>
              </a:solidFill>
              <a:latin typeface="open-sans"/>
            </a:endParaRPr>
          </a:p>
          <a:p>
            <a:endParaRPr lang="en-GB" sz="4000" dirty="0">
              <a:solidFill>
                <a:srgbClr val="333333"/>
              </a:solidFill>
              <a:latin typeface="open-sans"/>
            </a:endParaRPr>
          </a:p>
          <a:p>
            <a:endParaRPr lang="en-GB" sz="4000" dirty="0">
              <a:solidFill>
                <a:srgbClr val="333333"/>
              </a:solidFill>
              <a:latin typeface="open-sans"/>
            </a:endParaRPr>
          </a:p>
          <a:p>
            <a:r>
              <a:rPr lang="en-GB" sz="3600" dirty="0">
                <a:solidFill>
                  <a:srgbClr val="333333"/>
                </a:solidFill>
                <a:latin typeface="open-sans"/>
              </a:rPr>
              <a:t>Our proposition is simple: </a:t>
            </a:r>
          </a:p>
          <a:p>
            <a:r>
              <a:rPr lang="en-GB" sz="3600" dirty="0">
                <a:solidFill>
                  <a:srgbClr val="333333"/>
                </a:solidFill>
                <a:latin typeface="open-sans"/>
              </a:rPr>
              <a:t>better evidence, better decisions, better outcomes</a:t>
            </a:r>
            <a:endParaRPr lang="en-GB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CED94-7C9C-A4CB-E42F-324C95742D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C69118-DBE6-8A95-E77C-C289C68989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4" t="9420" r="1365" b="15632"/>
          <a:stretch/>
        </p:blipFill>
        <p:spPr>
          <a:xfrm>
            <a:off x="1506205" y="925202"/>
            <a:ext cx="10430540" cy="4678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957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4038F-A2FD-6A81-ED75-F44F7AAF78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7008" y="286272"/>
            <a:ext cx="11292840" cy="1076212"/>
          </a:xfrm>
          <a:solidFill>
            <a:schemeClr val="tx2"/>
          </a:solidFill>
        </p:spPr>
        <p:txBody>
          <a:bodyPr/>
          <a:lstStyle/>
          <a:p>
            <a:r>
              <a:rPr lang="en-GB" dirty="0">
                <a:solidFill>
                  <a:schemeClr val="bg2"/>
                </a:solidFill>
              </a:rPr>
              <a:t>The Strategy Unit is the new home for the NHS-R Community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E80C15-2664-6DEF-BFC4-0A3E235B0B8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41526" y="2020186"/>
            <a:ext cx="9359900" cy="499656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/>
              <a:t>Employ and develop a core team </a:t>
            </a:r>
            <a:r>
              <a:rPr lang="en-GB" sz="2800" dirty="0"/>
              <a:t>to help bring the community alive ….because we believe in it and what it is doing and can do for improving NHS ( and care)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/>
              <a:t>Raise profile </a:t>
            </a:r>
            <a:r>
              <a:rPr lang="en-GB" sz="2800" dirty="0"/>
              <a:t>and help the NHS-R community to influence policy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ABAAA-5AE6-EAD5-FCD1-6E2B630C8B5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403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E80C15-2664-6DEF-BFC4-0A3E235B0B8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41526" y="1998920"/>
            <a:ext cx="9359900" cy="5017829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800" b="1" dirty="0"/>
              <a:t>Raise funds!!</a:t>
            </a:r>
          </a:p>
          <a:p>
            <a:pPr marL="703263" lvl="1" indent="-342900"/>
            <a:r>
              <a:rPr lang="en-GB" sz="2800" dirty="0"/>
              <a:t>Health Foundation </a:t>
            </a:r>
            <a:r>
              <a:rPr lang="en-GB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YES</a:t>
            </a:r>
            <a:r>
              <a:rPr lang="en-GB" sz="2800" dirty="0"/>
              <a:t> – thanks again for your leadership and vision</a:t>
            </a:r>
          </a:p>
          <a:p>
            <a:pPr marL="703263" lvl="1" indent="-342900"/>
            <a:r>
              <a:rPr lang="en-GB" sz="2800" dirty="0"/>
              <a:t>NHSE/I      ????  Discussions in progress</a:t>
            </a:r>
          </a:p>
          <a:p>
            <a:pPr marL="703263" lvl="1" indent="-342900"/>
            <a:r>
              <a:rPr lang="en-GB" sz="2800" dirty="0"/>
              <a:t>Others…….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ABAAA-5AE6-EAD5-FCD1-6E2B630C8B5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>
              <a:defRPr/>
            </a:pPr>
            <a:fld id="{450B0164-1B0E-EC47-A805-AF4E4DD1E6D8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12F2B8B-8166-535B-2C1D-EAAC38185FA9}"/>
              </a:ext>
            </a:extLst>
          </p:cNvPr>
          <p:cNvSpPr txBox="1">
            <a:spLocks/>
          </p:cNvSpPr>
          <p:nvPr/>
        </p:nvSpPr>
        <p:spPr>
          <a:xfrm>
            <a:off x="1207008" y="286272"/>
            <a:ext cx="11292840" cy="1076212"/>
          </a:xfrm>
          <a:prstGeom prst="rect">
            <a:avLst/>
          </a:prstGeom>
          <a:solidFill>
            <a:schemeClr val="tx2"/>
          </a:solidFill>
        </p:spPr>
        <p:txBody>
          <a:bodyPr vert="horz" lIns="72000" tIns="72000" rIns="72000" bIns="72000" rtlCol="0" anchor="b" anchorCtr="0">
            <a:noAutofit/>
          </a:bodyPr>
          <a:lstStyle>
            <a:lvl1pPr algn="l" defTabSz="521437" rtl="0" eaLnBrk="1" latinLnBrk="0" hangingPunct="1">
              <a:spcBef>
                <a:spcPct val="0"/>
              </a:spcBef>
              <a:buNone/>
              <a:defRPr sz="2800" b="1" i="0" kern="1200" baseline="0">
                <a:solidFill>
                  <a:srgbClr val="2C2825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en-GB">
                <a:solidFill>
                  <a:schemeClr val="bg2"/>
                </a:solidFill>
              </a:rPr>
              <a:t>The Strategy Unit is the new home for the NHS-R Community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249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87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733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9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96" tmFilter="0, 0; 0.125,0.2665; 0.25,0.4; 0.375,0.465; 0.5,0.5;  0.625,0.535; 0.75,0.6; 0.875,0.7335; 1,1">
                                          <p:stCondLst>
                                            <p:cond delay="99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98" tmFilter="0, 0; 0.125,0.2665; 0.25,0.4; 0.375,0.465; 0.5,0.5;  0.625,0.535; 0.75,0.6; 0.875,0.7335; 1,1">
                                          <p:stCondLst>
                                            <p:cond delay="198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46" tmFilter="0, 0; 0.125,0.2665; 0.25,0.4; 0.375,0.465; 0.5,0.5;  0.625,0.535; 0.75,0.6; 0.875,0.7335; 1,1">
                                          <p:stCondLst>
                                            <p:cond delay="248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39">
                                          <p:stCondLst>
                                            <p:cond delay="9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249" decel="50000">
                                          <p:stCondLst>
                                            <p:cond delay="101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39">
                                          <p:stCondLst>
                                            <p:cond delay="19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249" decel="50000">
                                          <p:stCondLst>
                                            <p:cond delay="200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39">
                                          <p:stCondLst>
                                            <p:cond delay="2463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249" decel="50000">
                                          <p:stCondLst>
                                            <p:cond delay="250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39">
                                          <p:stCondLst>
                                            <p:cond delay="27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249" decel="50000">
                                          <p:stCondLst>
                                            <p:cond delay="275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9445" y="3342979"/>
            <a:ext cx="7260624" cy="1866649"/>
          </a:xfrm>
        </p:spPr>
        <p:txBody>
          <a:bodyPr/>
          <a:lstStyle/>
          <a:p>
            <a:r>
              <a:rPr lang="en-US" sz="2807" dirty="0"/>
              <a:t>The Midlands Decision Support Network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8B83D0E-103B-44CC-B0DF-912394EA7C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https://www.midlandsdecisionsupport.nhs.uk/</a:t>
            </a:r>
          </a:p>
        </p:txBody>
      </p:sp>
    </p:spTree>
    <p:extLst>
      <p:ext uri="{BB962C8B-B14F-4D97-AF65-F5344CB8AC3E}">
        <p14:creationId xmlns:p14="http://schemas.microsoft.com/office/powerpoint/2010/main" val="20072874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87FCC-BCC5-033B-C6FB-67F159CB07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2800" dirty="0">
                <a:solidFill>
                  <a:schemeClr val="tx1"/>
                </a:solidFill>
              </a:rPr>
              <a:t>The challenge…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59547AF-FD0E-C240-9663-D317AE9A7EF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b="1" dirty="0"/>
              <a:t>11 ICSs in the Midlands region + NHSE/I </a:t>
            </a:r>
          </a:p>
          <a:p>
            <a:endParaRPr lang="en-GB" dirty="0"/>
          </a:p>
          <a:p>
            <a:r>
              <a:rPr lang="en-GB" dirty="0"/>
              <a:t>How do we support systems to </a:t>
            </a:r>
            <a:r>
              <a:rPr lang="en-GB" b="1" dirty="0"/>
              <a:t>make high-quality strategic decisions</a:t>
            </a:r>
            <a:r>
              <a:rPr lang="en-GB" dirty="0"/>
              <a:t>?</a:t>
            </a:r>
          </a:p>
          <a:p>
            <a:r>
              <a:rPr lang="en-GB" sz="1637" i="1" dirty="0"/>
              <a:t>e.g. drawing on insight from analysis, accessing knowledge/evidence, translating these into action </a:t>
            </a:r>
          </a:p>
          <a:p>
            <a:endParaRPr lang="en-GB" dirty="0"/>
          </a:p>
          <a:p>
            <a:r>
              <a:rPr lang="en-GB" dirty="0"/>
              <a:t>How do we support each ICS to become a </a:t>
            </a:r>
            <a:r>
              <a:rPr lang="en-GB" b="1" dirty="0"/>
              <a:t>learning system?</a:t>
            </a:r>
          </a:p>
          <a:p>
            <a:r>
              <a:rPr lang="en-GB" sz="1637" i="1" dirty="0"/>
              <a:t>e.g. routinely evaluating decisions, actively collaborating with other systems</a:t>
            </a:r>
          </a:p>
          <a:p>
            <a:endParaRPr lang="en-GB" sz="1637" i="1" dirty="0"/>
          </a:p>
          <a:p>
            <a:r>
              <a:rPr lang="en-GB" dirty="0"/>
              <a:t>How do we </a:t>
            </a:r>
            <a:r>
              <a:rPr lang="en-GB" b="1" dirty="0"/>
              <a:t>build the capacity, capability and culture needed </a:t>
            </a:r>
            <a:r>
              <a:rPr lang="en-GB" dirty="0"/>
              <a:t>to make this happen?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81B81-F0B0-42DA-A049-FB80FD135C7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ctr" defTabSz="756060">
              <a:defRPr/>
            </a:pPr>
            <a:fld id="{450B0164-1B0E-EC47-A805-AF4E4DD1E6D8}" type="slidenum">
              <a:rPr lang="en-US" sz="744" b="1">
                <a:solidFill>
                  <a:srgbClr val="435562"/>
                </a:solidFill>
                <a:latin typeface="Calibri" panose="020F0502020204030204"/>
              </a:rPr>
              <a:pPr algn="ctr" defTabSz="756060">
                <a:defRPr/>
              </a:pPr>
              <a:t>7</a:t>
            </a:fld>
            <a:endParaRPr lang="en-US" sz="744" b="1">
              <a:solidFill>
                <a:srgbClr val="435562"/>
              </a:solidFill>
              <a:latin typeface="Calibri" panose="020F0502020204030204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F7131AFA-F0DB-E047-93A3-E0AC189BB3F9}"/>
              </a:ext>
            </a:extLst>
          </p:cNvPr>
          <p:cNvSpPr txBox="1">
            <a:spLocks/>
          </p:cNvSpPr>
          <p:nvPr/>
        </p:nvSpPr>
        <p:spPr>
          <a:xfrm>
            <a:off x="2041527" y="1088132"/>
            <a:ext cx="9359900" cy="5727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i="0" kern="1200">
                <a:solidFill>
                  <a:schemeClr val="bg2"/>
                </a:solidFill>
                <a:latin typeface="Arial"/>
                <a:ea typeface="+mj-ea"/>
                <a:cs typeface="Arial"/>
              </a:defRPr>
            </a:lvl1pPr>
          </a:lstStyle>
          <a:p>
            <a:endParaRPr lang="en-GB" sz="2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448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191F25B-2A03-451D-B16F-32EB1A4A26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 lIns="0" tIns="0" rIns="0" bIns="0" rtlCol="0" anchor="t" anchorCtr="0">
            <a:noAutofit/>
          </a:bodyPr>
          <a:lstStyle/>
          <a:p>
            <a:r>
              <a:rPr lang="en-GB" sz="2400" dirty="0">
                <a:solidFill>
                  <a:schemeClr val="tx1"/>
                </a:solidFill>
              </a:rPr>
              <a:t>Decision Support Units…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81B81-F0B0-42DA-A049-FB80FD135C7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ctr" defTabSz="756060">
              <a:defRPr/>
            </a:pPr>
            <a:fld id="{450B0164-1B0E-EC47-A805-AF4E4DD1E6D8}" type="slidenum">
              <a:rPr lang="en-US" sz="744" b="1">
                <a:solidFill>
                  <a:srgbClr val="435562"/>
                </a:solidFill>
                <a:latin typeface="Calibri" panose="020F0502020204030204"/>
              </a:rPr>
              <a:pPr algn="ctr" defTabSz="756060">
                <a:defRPr/>
              </a:pPr>
              <a:t>8</a:t>
            </a:fld>
            <a:endParaRPr lang="en-US" sz="744" b="1">
              <a:solidFill>
                <a:srgbClr val="435562"/>
              </a:solidFill>
              <a:latin typeface="Calibri" panose="020F0502020204030204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4C796E8-418D-EF49-9D84-138F0E7AA13F}"/>
              </a:ext>
            </a:extLst>
          </p:cNvPr>
          <p:cNvCxnSpPr/>
          <p:nvPr/>
        </p:nvCxnSpPr>
        <p:spPr>
          <a:xfrm>
            <a:off x="3173684" y="2930485"/>
            <a:ext cx="211053" cy="2672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ECECF5A-F123-CA49-85BA-F86AA445EB3C}"/>
              </a:ext>
            </a:extLst>
          </p:cNvPr>
          <p:cNvSpPr txBox="1"/>
          <p:nvPr/>
        </p:nvSpPr>
        <p:spPr>
          <a:xfrm>
            <a:off x="5892738" y="3104602"/>
            <a:ext cx="5620501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9" b="1" dirty="0"/>
              <a:t>Each DSU is part of a wider network across the region…</a:t>
            </a:r>
            <a:endParaRPr lang="en-GB" sz="1579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D0FF81-D0BC-DC47-AD4F-6D44EA150361}"/>
              </a:ext>
            </a:extLst>
          </p:cNvPr>
          <p:cNvSpPr txBox="1"/>
          <p:nvPr/>
        </p:nvSpPr>
        <p:spPr>
          <a:xfrm>
            <a:off x="4010909" y="3406017"/>
            <a:ext cx="7698028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579" dirty="0"/>
              <a:t>…maximising opportunities for sharing, learning and collaboration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2CF595-3E6F-E140-9654-25649B36EBC1}"/>
              </a:ext>
            </a:extLst>
          </p:cNvPr>
          <p:cNvSpPr txBox="1"/>
          <p:nvPr/>
        </p:nvSpPr>
        <p:spPr>
          <a:xfrm>
            <a:off x="7276166" y="3890569"/>
            <a:ext cx="4233799" cy="955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0618" indent="-250618">
              <a:buFont typeface="Wingdings" pitchFamily="2" charset="2"/>
              <a:buChar char="ü"/>
            </a:pPr>
            <a:r>
              <a:rPr lang="en-GB" sz="1403" i="1" dirty="0"/>
              <a:t>Sharing ideas</a:t>
            </a:r>
            <a:endParaRPr lang="en-GB" sz="1403" dirty="0"/>
          </a:p>
          <a:p>
            <a:pPr marL="250618" indent="-250618">
              <a:buFont typeface="Wingdings" pitchFamily="2" charset="2"/>
              <a:buChar char="ü"/>
            </a:pPr>
            <a:r>
              <a:rPr lang="en-GB" sz="1403" i="1" dirty="0"/>
              <a:t>Sharing resources</a:t>
            </a:r>
          </a:p>
          <a:p>
            <a:pPr marL="250618" indent="-250618">
              <a:buFont typeface="Wingdings" pitchFamily="2" charset="2"/>
              <a:buChar char="ü"/>
            </a:pPr>
            <a:r>
              <a:rPr lang="en-GB" sz="1403" i="1" dirty="0"/>
              <a:t>Working on shared problems</a:t>
            </a:r>
          </a:p>
          <a:p>
            <a:pPr marL="250618" indent="-250618">
              <a:buFont typeface="Wingdings" pitchFamily="2" charset="2"/>
              <a:buChar char="ü"/>
            </a:pPr>
            <a:endParaRPr lang="en-GB" sz="1403" dirty="0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7CAC0163-D37B-7442-B409-81A1FFCDFF7C}"/>
              </a:ext>
            </a:extLst>
          </p:cNvPr>
          <p:cNvSpPr/>
          <p:nvPr/>
        </p:nvSpPr>
        <p:spPr>
          <a:xfrm>
            <a:off x="2041523" y="1660900"/>
            <a:ext cx="1237686" cy="1310083"/>
          </a:xfrm>
          <a:custGeom>
            <a:avLst/>
            <a:gdLst>
              <a:gd name="connsiteX0" fmla="*/ 0 w 1411139"/>
              <a:gd name="connsiteY0" fmla="*/ 746841 h 1493681"/>
              <a:gd name="connsiteX1" fmla="*/ 705570 w 1411139"/>
              <a:gd name="connsiteY1" fmla="*/ 0 h 1493681"/>
              <a:gd name="connsiteX2" fmla="*/ 1411140 w 1411139"/>
              <a:gd name="connsiteY2" fmla="*/ 746841 h 1493681"/>
              <a:gd name="connsiteX3" fmla="*/ 705570 w 1411139"/>
              <a:gd name="connsiteY3" fmla="*/ 1493682 h 1493681"/>
              <a:gd name="connsiteX4" fmla="*/ 0 w 1411139"/>
              <a:gd name="connsiteY4" fmla="*/ 746841 h 149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1139" h="1493681">
                <a:moveTo>
                  <a:pt x="0" y="746841"/>
                </a:moveTo>
                <a:cubicBezTo>
                  <a:pt x="0" y="334372"/>
                  <a:pt x="315894" y="0"/>
                  <a:pt x="705570" y="0"/>
                </a:cubicBezTo>
                <a:cubicBezTo>
                  <a:pt x="1095246" y="0"/>
                  <a:pt x="1411140" y="334372"/>
                  <a:pt x="1411140" y="746841"/>
                </a:cubicBezTo>
                <a:cubicBezTo>
                  <a:pt x="1411140" y="1159310"/>
                  <a:pt x="1095246" y="1493682"/>
                  <a:pt x="705570" y="1493682"/>
                </a:cubicBezTo>
                <a:cubicBezTo>
                  <a:pt x="315894" y="1493682"/>
                  <a:pt x="0" y="1159310"/>
                  <a:pt x="0" y="746841"/>
                </a:cubicBezTo>
                <a:close/>
              </a:path>
            </a:pathLst>
          </a:custGeom>
          <a:solidFill>
            <a:srgbClr val="899FC0">
              <a:alpha val="50000"/>
              <a:hueOff val="-1051885"/>
              <a:satOff val="3182"/>
              <a:lumOff val="670"/>
              <a:alphaOff val="0"/>
            </a:srgbClr>
          </a:solidFill>
          <a:ln w="12700" cap="flat" cmpd="sng" algn="ctr">
            <a:solidFill>
              <a:srgbClr val="F8BE05">
                <a:hueOff val="0"/>
                <a:satOff val="0"/>
                <a:lumOff val="0"/>
                <a:alphaOff val="0"/>
              </a:srgbClr>
            </a:solidFill>
            <a:prstDash val="solid"/>
            <a:miter lim="800000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191280" tIns="201882" rIns="191280" bIns="201882" numCol="1" spcCol="1270" anchor="ctr" anchorCtr="0">
            <a:noAutofit/>
          </a:bodyPr>
          <a:lstStyle/>
          <a:p>
            <a:pPr algn="ctr" defTabSz="3508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789" dirty="0">
                <a:solidFill>
                  <a:srgbClr val="2C28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 </a:t>
            </a:r>
          </a:p>
          <a:p>
            <a:pPr algn="ctr" defTabSz="3508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789" b="1" dirty="0">
                <a:solidFill>
                  <a:srgbClr val="2C28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Black Country &amp; West Birmingham</a:t>
            </a:r>
          </a:p>
          <a:p>
            <a:pPr algn="ctr" defTabSz="3508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789" dirty="0">
                <a:solidFill>
                  <a:srgbClr val="2C28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Support Unit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D1B662-4C27-8E45-B20B-831A7A44C116}"/>
              </a:ext>
            </a:extLst>
          </p:cNvPr>
          <p:cNvSpPr txBox="1"/>
          <p:nvPr/>
        </p:nvSpPr>
        <p:spPr>
          <a:xfrm>
            <a:off x="3423789" y="1649179"/>
            <a:ext cx="7959515" cy="1550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9" b="1" dirty="0"/>
              <a:t>Each ICS brings together a team, </a:t>
            </a:r>
            <a:r>
              <a:rPr lang="en-GB" sz="1579" dirty="0"/>
              <a:t>a ‘Decision Support Unit’ (DSU) or Intelligence Function</a:t>
            </a:r>
          </a:p>
          <a:p>
            <a:pPr marL="250618" indent="-250618">
              <a:buFont typeface="Wingdings" pitchFamily="2" charset="2"/>
              <a:buChar char="ü"/>
            </a:pPr>
            <a:r>
              <a:rPr lang="en-GB" sz="1579" dirty="0"/>
              <a:t>Focused on supporting the key strategic decisions faced by each system</a:t>
            </a:r>
          </a:p>
          <a:p>
            <a:pPr marL="250618" indent="-250618">
              <a:buFont typeface="Wingdings" pitchFamily="2" charset="2"/>
              <a:buChar char="ü"/>
            </a:pPr>
            <a:r>
              <a:rPr lang="en-GB" sz="1579" dirty="0"/>
              <a:t>A cross-system, collective endeavour… not top down!</a:t>
            </a:r>
          </a:p>
          <a:p>
            <a:pPr marL="250618" indent="-250618">
              <a:buFont typeface="Wingdings" pitchFamily="2" charset="2"/>
              <a:buChar char="ü"/>
            </a:pPr>
            <a:r>
              <a:rPr lang="en-GB" sz="1579" dirty="0"/>
              <a:t>Led by a chief analyst, multidisciplinary </a:t>
            </a:r>
          </a:p>
          <a:p>
            <a:endParaRPr lang="en-GB" sz="1579" dirty="0"/>
          </a:p>
        </p:txBody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6707E1E5-148F-C048-8AAD-FC4120BD5F5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73317" y="3364934"/>
          <a:ext cx="3593470" cy="2983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08084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191F25B-2A03-451D-B16F-32EB1A4A26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 lIns="0" tIns="0" rIns="0" bIns="0" rtlCol="0" anchor="t" anchorCtr="0">
            <a:noAutofit/>
          </a:bodyPr>
          <a:lstStyle/>
          <a:p>
            <a:r>
              <a:rPr lang="en-GB" sz="2400" dirty="0">
                <a:solidFill>
                  <a:schemeClr val="tx1"/>
                </a:solidFill>
              </a:rPr>
              <a:t>Decision Support Units…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181B81-F0B0-42DA-A049-FB80FD135C7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algn="ctr" defTabSz="756060">
              <a:defRPr/>
            </a:pPr>
            <a:fld id="{450B0164-1B0E-EC47-A805-AF4E4DD1E6D8}" type="slidenum">
              <a:rPr lang="en-US" sz="744" b="1">
                <a:solidFill>
                  <a:srgbClr val="435562"/>
                </a:solidFill>
                <a:latin typeface="Calibri" panose="020F0502020204030204"/>
              </a:rPr>
              <a:pPr algn="ctr" defTabSz="756060">
                <a:defRPr/>
              </a:pPr>
              <a:t>9</a:t>
            </a:fld>
            <a:endParaRPr lang="en-US" sz="744" b="1">
              <a:solidFill>
                <a:srgbClr val="435562"/>
              </a:solidFill>
              <a:latin typeface="Calibri" panose="020F050202020403020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CECF5A-F123-CA49-85BA-F86AA445EB3C}"/>
              </a:ext>
            </a:extLst>
          </p:cNvPr>
          <p:cNvSpPr txBox="1"/>
          <p:nvPr/>
        </p:nvSpPr>
        <p:spPr>
          <a:xfrm>
            <a:off x="5892738" y="3104602"/>
            <a:ext cx="5620501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9" b="1"/>
              <a:t>Each DSU is part of a wider network across the region…</a:t>
            </a:r>
            <a:endParaRPr lang="en-GB" sz="1579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CE6809-EBF2-E848-BBD2-AD8903FAFD22}"/>
              </a:ext>
            </a:extLst>
          </p:cNvPr>
          <p:cNvSpPr txBox="1"/>
          <p:nvPr/>
        </p:nvSpPr>
        <p:spPr>
          <a:xfrm>
            <a:off x="7686194" y="4233685"/>
            <a:ext cx="3045306" cy="974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9" b="1" dirty="0"/>
              <a:t>The network is supported by a ’Development Centre’ </a:t>
            </a:r>
          </a:p>
          <a:p>
            <a:r>
              <a:rPr lang="en-GB" sz="1286" dirty="0"/>
              <a:t>Provided  by the </a:t>
            </a:r>
            <a:r>
              <a:rPr lang="en-GB" sz="1286" b="1" dirty="0"/>
              <a:t>Strategy Unit</a:t>
            </a:r>
            <a:r>
              <a:rPr lang="en-GB" sz="1286" dirty="0"/>
              <a:t>, funded by pooled subscriptions.</a:t>
            </a:r>
            <a:endParaRPr lang="en-GB" sz="1286" b="1" u="sng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B5736BC-3B80-B944-BD49-AE3A39FDF542}"/>
              </a:ext>
            </a:extLst>
          </p:cNvPr>
          <p:cNvCxnSpPr>
            <a:cxnSpLocks/>
          </p:cNvCxnSpPr>
          <p:nvPr/>
        </p:nvCxnSpPr>
        <p:spPr>
          <a:xfrm flipH="1">
            <a:off x="6552633" y="4548306"/>
            <a:ext cx="987734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5915479-F5EB-9E4F-B3C4-70471320766D}"/>
              </a:ext>
            </a:extLst>
          </p:cNvPr>
          <p:cNvCxnSpPr/>
          <p:nvPr/>
        </p:nvCxnSpPr>
        <p:spPr>
          <a:xfrm>
            <a:off x="3173684" y="2930485"/>
            <a:ext cx="211053" cy="2672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C99BC95-F1F1-E448-AF22-5095D81F5270}"/>
              </a:ext>
            </a:extLst>
          </p:cNvPr>
          <p:cNvSpPr txBox="1"/>
          <p:nvPr/>
        </p:nvSpPr>
        <p:spPr>
          <a:xfrm>
            <a:off x="5892738" y="3104602"/>
            <a:ext cx="5620501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9" b="1"/>
              <a:t>Each DSU is part of a wider network across the region…</a:t>
            </a:r>
            <a:endParaRPr lang="en-GB" sz="1579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E35A2830-3EEB-BA4A-B060-9BDA5C6C4582}"/>
              </a:ext>
            </a:extLst>
          </p:cNvPr>
          <p:cNvSpPr/>
          <p:nvPr/>
        </p:nvSpPr>
        <p:spPr>
          <a:xfrm>
            <a:off x="2041523" y="1660900"/>
            <a:ext cx="1237686" cy="1310083"/>
          </a:xfrm>
          <a:custGeom>
            <a:avLst/>
            <a:gdLst>
              <a:gd name="connsiteX0" fmla="*/ 0 w 1411139"/>
              <a:gd name="connsiteY0" fmla="*/ 746841 h 1493681"/>
              <a:gd name="connsiteX1" fmla="*/ 705570 w 1411139"/>
              <a:gd name="connsiteY1" fmla="*/ 0 h 1493681"/>
              <a:gd name="connsiteX2" fmla="*/ 1411140 w 1411139"/>
              <a:gd name="connsiteY2" fmla="*/ 746841 h 1493681"/>
              <a:gd name="connsiteX3" fmla="*/ 705570 w 1411139"/>
              <a:gd name="connsiteY3" fmla="*/ 1493682 h 1493681"/>
              <a:gd name="connsiteX4" fmla="*/ 0 w 1411139"/>
              <a:gd name="connsiteY4" fmla="*/ 746841 h 14936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11139" h="1493681">
                <a:moveTo>
                  <a:pt x="0" y="746841"/>
                </a:moveTo>
                <a:cubicBezTo>
                  <a:pt x="0" y="334372"/>
                  <a:pt x="315894" y="0"/>
                  <a:pt x="705570" y="0"/>
                </a:cubicBezTo>
                <a:cubicBezTo>
                  <a:pt x="1095246" y="0"/>
                  <a:pt x="1411140" y="334372"/>
                  <a:pt x="1411140" y="746841"/>
                </a:cubicBezTo>
                <a:cubicBezTo>
                  <a:pt x="1411140" y="1159310"/>
                  <a:pt x="1095246" y="1493682"/>
                  <a:pt x="705570" y="1493682"/>
                </a:cubicBezTo>
                <a:cubicBezTo>
                  <a:pt x="315894" y="1493682"/>
                  <a:pt x="0" y="1159310"/>
                  <a:pt x="0" y="746841"/>
                </a:cubicBezTo>
                <a:close/>
              </a:path>
            </a:pathLst>
          </a:custGeom>
          <a:solidFill>
            <a:srgbClr val="899FC0">
              <a:alpha val="50000"/>
              <a:hueOff val="-1051885"/>
              <a:satOff val="3182"/>
              <a:lumOff val="670"/>
              <a:alphaOff val="0"/>
            </a:srgbClr>
          </a:solidFill>
          <a:ln w="12700" cap="flat" cmpd="sng" algn="ctr">
            <a:solidFill>
              <a:srgbClr val="F8BE05">
                <a:hueOff val="0"/>
                <a:satOff val="0"/>
                <a:lumOff val="0"/>
                <a:alphaOff val="0"/>
              </a:srgbClr>
            </a:solidFill>
            <a:prstDash val="solid"/>
            <a:miter lim="800000"/>
          </a:ln>
          <a:effectLst/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spcFirstLastPara="0" vert="horz" wrap="square" lIns="191280" tIns="201882" rIns="191280" bIns="201882" numCol="1" spcCol="1270" anchor="ctr" anchorCtr="0">
            <a:noAutofit/>
          </a:bodyPr>
          <a:lstStyle/>
          <a:p>
            <a:pPr algn="ctr" defTabSz="3508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789" dirty="0">
                <a:solidFill>
                  <a:srgbClr val="2C28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E.g. </a:t>
            </a:r>
          </a:p>
          <a:p>
            <a:pPr algn="ctr" defTabSz="3508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789" b="1" dirty="0">
                <a:solidFill>
                  <a:srgbClr val="2C28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Black Country &amp; West Birmingham</a:t>
            </a:r>
          </a:p>
          <a:p>
            <a:pPr algn="ctr" defTabSz="350864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GB" sz="789" dirty="0">
                <a:solidFill>
                  <a:srgbClr val="2C28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Support Unit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684B5E-605D-DB42-A3CF-C5F914FFA142}"/>
              </a:ext>
            </a:extLst>
          </p:cNvPr>
          <p:cNvSpPr txBox="1"/>
          <p:nvPr/>
        </p:nvSpPr>
        <p:spPr>
          <a:xfrm>
            <a:off x="3423789" y="1649179"/>
            <a:ext cx="7959515" cy="3353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579" b="1" dirty="0"/>
              <a:t>Each ICS brings together a team, </a:t>
            </a:r>
            <a:r>
              <a:rPr lang="en-GB" sz="1579" dirty="0"/>
              <a:t>a ‘Decision Support Unit’ (DSU)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E359520E-CCD7-F14F-A05A-19EA7DDEEBA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73317" y="3364934"/>
          <a:ext cx="3593470" cy="29832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28381078"/>
      </p:ext>
    </p:extLst>
  </p:cSld>
  <p:clrMapOvr>
    <a:masterClrMapping/>
  </p:clrMapOvr>
</p:sld>
</file>

<file path=ppt/theme/theme1.xml><?xml version="1.0" encoding="utf-8"?>
<a:theme xmlns:a="http://schemas.openxmlformats.org/drawingml/2006/main" name="TSU-Powerpoint_Template-Print_A4_FINAL++ (2)">
  <a:themeElements>
    <a:clrScheme name="strategyUnit">
      <a:dk1>
        <a:srgbClr val="2C2825"/>
      </a:dk1>
      <a:lt1>
        <a:srgbClr val="F8BE05"/>
      </a:lt1>
      <a:dk2>
        <a:srgbClr val="2C2825"/>
      </a:dk2>
      <a:lt2>
        <a:srgbClr val="FFFFFE"/>
      </a:lt2>
      <a:accent1>
        <a:srgbClr val="F9BF07"/>
      </a:accent1>
      <a:accent2>
        <a:srgbClr val="5881C1"/>
      </a:accent2>
      <a:accent3>
        <a:srgbClr val="EC6555"/>
      </a:accent3>
      <a:accent4>
        <a:srgbClr val="4C5353"/>
      </a:accent4>
      <a:accent5>
        <a:srgbClr val="899FC0"/>
      </a:accent5>
      <a:accent6>
        <a:srgbClr val="E99289"/>
      </a:accent6>
      <a:hlink>
        <a:srgbClr val="5881C1"/>
      </a:hlink>
      <a:folHlink>
        <a:srgbClr val="5881C1"/>
      </a:folHlink>
    </a:clrScheme>
    <a:fontScheme name="strategyUnit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476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47625" cap="sq">
          <a:solidFill>
            <a:schemeClr val="tx1"/>
          </a:solidFill>
          <a:headEnd type="none"/>
          <a:tailEnd type="none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rategyUnitSlidepack20170614" id="{07DB7A3A-6842-4615-9B8A-ABCC7F706090}" vid="{FC1D03D4-93B3-47CD-AAD4-1B5F9161712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 Slideset</Template>
  <TotalTime>3100</TotalTime>
  <Words>830</Words>
  <Application>Microsoft Office PowerPoint</Application>
  <PresentationFormat>Custom</PresentationFormat>
  <Paragraphs>151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open-sans</vt:lpstr>
      <vt:lpstr>Arial</vt:lpstr>
      <vt:lpstr>Segoe UI</vt:lpstr>
      <vt:lpstr>Calibri</vt:lpstr>
      <vt:lpstr>Wingdings</vt:lpstr>
      <vt:lpstr>TSU-Powerpoint_Template-Print_A4_FINAL++ (2)</vt:lpstr>
      <vt:lpstr>Supporting NHS-R Developing an analytically powerful NHS</vt:lpstr>
      <vt:lpstr>Peter Spilsbury Director, Strategy Unit</vt:lpstr>
      <vt:lpstr>The Strategy Unit is a specialist NHS team.  </vt:lpstr>
      <vt:lpstr>The Strategy Unit is the new home for the NHS-R Community</vt:lpstr>
      <vt:lpstr>PowerPoint Presentation</vt:lpstr>
      <vt:lpstr>The Midlands Decision Support Network</vt:lpstr>
      <vt:lpstr>The challenge…</vt:lpstr>
      <vt:lpstr>Decision Support Units…</vt:lpstr>
      <vt:lpstr>Decision Support Units…</vt:lpstr>
      <vt:lpstr>The Development Centre is supporting the ongoing development of the network…</vt:lpstr>
      <vt:lpstr>I</vt:lpstr>
      <vt:lpstr>PowerPoint Presentation</vt:lpstr>
      <vt:lpstr>PowerPoint Presentation</vt:lpstr>
      <vt:lpstr>Our next (ad)venture…..</vt:lpstr>
      <vt:lpstr>Thanks for coming! Stay involved.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Spilsbury (Strategy Unit, hosted by MLCSU)</dc:creator>
  <cp:lastModifiedBy>Peter Spilsbury (Strategy Unit, hosted by MLCSU)</cp:lastModifiedBy>
  <cp:revision>14</cp:revision>
  <cp:lastPrinted>2017-04-05T09:13:12Z</cp:lastPrinted>
  <dcterms:created xsi:type="dcterms:W3CDTF">2022-11-11T17:52:51Z</dcterms:created>
  <dcterms:modified xsi:type="dcterms:W3CDTF">2022-11-15T11:55:39Z</dcterms:modified>
</cp:coreProperties>
</file>

<file path=docProps/thumbnail.jpeg>
</file>